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4"/>
  </p:notesMasterIdLst>
  <p:sldIdLst>
    <p:sldId id="278" r:id="rId2"/>
    <p:sldId id="280" r:id="rId3"/>
  </p:sldIdLst>
  <p:sldSz cx="12192000" cy="6858000"/>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AAAAAA"/>
    <a:srgbClr val="3479AA"/>
    <a:srgbClr val="8C8C96"/>
    <a:srgbClr val="FFD400"/>
    <a:srgbClr val="ED730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Keine Formatvorlage, kein Raster">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9687" autoAdjust="0"/>
    <p:restoredTop sz="94576"/>
  </p:normalViewPr>
  <p:slideViewPr>
    <p:cSldViewPr showGuides="1">
      <p:cViewPr varScale="1">
        <p:scale>
          <a:sx n="118" d="100"/>
          <a:sy n="118" d="100"/>
        </p:scale>
        <p:origin x="928" y="200"/>
      </p:cViewPr>
      <p:guideLst>
        <p:guide orient="horz" pos="2160"/>
        <p:guide pos="3840"/>
      </p:guideLst>
    </p:cSldViewPr>
  </p:slideViewPr>
  <p:notesTextViewPr>
    <p:cViewPr>
      <p:scale>
        <a:sx n="3" d="2"/>
        <a:sy n="3" d="2"/>
      </p:scale>
      <p:origin x="0" y="0"/>
    </p:cViewPr>
  </p:notesTextViewPr>
  <p:sorterViewPr>
    <p:cViewPr>
      <p:scale>
        <a:sx n="100" d="100"/>
        <a:sy n="100" d="100"/>
      </p:scale>
      <p:origin x="0" y="-204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de-DE"/>
          </a:p>
        </p:txBody>
      </p:sp>
      <p:sp>
        <p:nvSpPr>
          <p:cNvPr id="3" name="Datumsplatzhalt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1359025-3C63-43C4-8B0E-710151024EA7}" type="datetimeFigureOut">
              <a:rPr lang="de-DE" smtClean="0"/>
              <a:t>17.02.26</a:t>
            </a:fld>
            <a:endParaRPr lang="de-DE"/>
          </a:p>
        </p:txBody>
      </p:sp>
      <p:sp>
        <p:nvSpPr>
          <p:cNvPr id="4" name="Folienbildplatzhalt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de-DE"/>
          </a:p>
        </p:txBody>
      </p:sp>
      <p:sp>
        <p:nvSpPr>
          <p:cNvPr id="5" name="Notizenplatzhalt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6" name="Fußzeilenplatzhalt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de-DE"/>
          </a:p>
        </p:txBody>
      </p:sp>
      <p:sp>
        <p:nvSpPr>
          <p:cNvPr id="7" name="Foliennummernplatzhalt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50CF58-F8AE-4306-91E6-E5B4FBFABC01}" type="slidenum">
              <a:rPr lang="de-DE" smtClean="0"/>
              <a:t>‹Nr.›</a:t>
            </a:fld>
            <a:endParaRPr lang="de-DE"/>
          </a:p>
        </p:txBody>
      </p:sp>
    </p:spTree>
    <p:extLst>
      <p:ext uri="{BB962C8B-B14F-4D97-AF65-F5344CB8AC3E}">
        <p14:creationId xmlns:p14="http://schemas.microsoft.com/office/powerpoint/2010/main" val="98652673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dirty="0">
              <a:latin typeface="Arial" panose="020B060402020202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D750CF58-F8AE-4306-91E6-E5B4FBFABC01}" type="slidenum">
              <a:rPr lang="de-DE" smtClean="0"/>
              <a:t>1</a:t>
            </a:fld>
            <a:endParaRPr lang="de-DE"/>
          </a:p>
        </p:txBody>
      </p:sp>
    </p:spTree>
    <p:extLst>
      <p:ext uri="{BB962C8B-B14F-4D97-AF65-F5344CB8AC3E}">
        <p14:creationId xmlns:p14="http://schemas.microsoft.com/office/powerpoint/2010/main" val="352041858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lstStyle/>
          <a:p>
            <a:endParaRPr lang="de-DE" u="sng" dirty="0">
              <a:latin typeface="Arial" panose="020B0604020202020204" pitchFamily="34" charset="0"/>
              <a:cs typeface="Arial" panose="020B0604020202020204" pitchFamily="34" charset="0"/>
            </a:endParaRPr>
          </a:p>
        </p:txBody>
      </p:sp>
      <p:sp>
        <p:nvSpPr>
          <p:cNvPr id="4" name="Foliennummernplatzhalter 3"/>
          <p:cNvSpPr>
            <a:spLocks noGrp="1"/>
          </p:cNvSpPr>
          <p:nvPr>
            <p:ph type="sldNum" sz="quarter" idx="5"/>
          </p:nvPr>
        </p:nvSpPr>
        <p:spPr/>
        <p:txBody>
          <a:bodyPr/>
          <a:lstStyle/>
          <a:p>
            <a:fld id="{D750CF58-F8AE-4306-91E6-E5B4FBFABC01}" type="slidenum">
              <a:rPr lang="de-DE" smtClean="0"/>
              <a:t>2</a:t>
            </a:fld>
            <a:endParaRPr lang="de-DE"/>
          </a:p>
        </p:txBody>
      </p:sp>
    </p:spTree>
    <p:extLst>
      <p:ext uri="{BB962C8B-B14F-4D97-AF65-F5344CB8AC3E}">
        <p14:creationId xmlns:p14="http://schemas.microsoft.com/office/powerpoint/2010/main" val="8872010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foli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2E4DB1-9E18-419C-AB3D-BD869B99274F}"/>
              </a:ext>
            </a:extLst>
          </p:cNvPr>
          <p:cNvSpPr>
            <a:spLocks noGrp="1"/>
          </p:cNvSpPr>
          <p:nvPr>
            <p:ph type="ctrTitle"/>
          </p:nvPr>
        </p:nvSpPr>
        <p:spPr>
          <a:xfrm>
            <a:off x="300038" y="1268412"/>
            <a:ext cx="5976000" cy="3656515"/>
          </a:xfrm>
        </p:spPr>
        <p:txBody>
          <a:bodyPr anchor="t"/>
          <a:lstStyle>
            <a:lvl1pPr algn="l">
              <a:defRPr sz="6000"/>
            </a:lvl1pPr>
          </a:lstStyle>
          <a:p>
            <a:r>
              <a:rPr lang="de-DE"/>
              <a:t>Mastertitelformat bearbeiten</a:t>
            </a:r>
            <a:endParaRPr lang="de-DE" dirty="0"/>
          </a:p>
        </p:txBody>
      </p:sp>
      <p:sp>
        <p:nvSpPr>
          <p:cNvPr id="3" name="Untertitel 2">
            <a:extLst>
              <a:ext uri="{FF2B5EF4-FFF2-40B4-BE49-F238E27FC236}">
                <a16:creationId xmlns:a16="http://schemas.microsoft.com/office/drawing/2014/main" id="{0F49FBC8-B96B-455F-85D7-9A804472D1CC}"/>
              </a:ext>
            </a:extLst>
          </p:cNvPr>
          <p:cNvSpPr>
            <a:spLocks noGrp="1"/>
          </p:cNvSpPr>
          <p:nvPr>
            <p:ph type="subTitle" idx="1"/>
          </p:nvPr>
        </p:nvSpPr>
        <p:spPr>
          <a:xfrm>
            <a:off x="300037" y="5208436"/>
            <a:ext cx="5975351" cy="1396536"/>
          </a:xfrm>
        </p:spPr>
        <p:txBody>
          <a:bodyPr anchor="b"/>
          <a:lstStyle>
            <a:lvl1pPr marL="0" indent="0" algn="l">
              <a:buNone/>
              <a:defRPr sz="15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8" name="Bildplatzhalter 9">
            <a:extLst>
              <a:ext uri="{FF2B5EF4-FFF2-40B4-BE49-F238E27FC236}">
                <a16:creationId xmlns:a16="http://schemas.microsoft.com/office/drawing/2014/main" id="{8F2F4E45-6575-48BB-B7F1-A75E8397FF25}"/>
              </a:ext>
            </a:extLst>
          </p:cNvPr>
          <p:cNvSpPr>
            <a:spLocks noGrp="1"/>
          </p:cNvSpPr>
          <p:nvPr>
            <p:ph type="pic" sz="quarter" idx="14"/>
          </p:nvPr>
        </p:nvSpPr>
        <p:spPr>
          <a:xfrm>
            <a:off x="6575425" y="1268412"/>
            <a:ext cx="5316538" cy="5292936"/>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343142501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Kap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2E4DB1-9E18-419C-AB3D-BD869B99274F}"/>
              </a:ext>
            </a:extLst>
          </p:cNvPr>
          <p:cNvSpPr>
            <a:spLocks noGrp="1"/>
          </p:cNvSpPr>
          <p:nvPr>
            <p:ph type="ctrTitle"/>
          </p:nvPr>
        </p:nvSpPr>
        <p:spPr>
          <a:xfrm>
            <a:off x="300038" y="1306513"/>
            <a:ext cx="5976000" cy="3642276"/>
          </a:xfrm>
        </p:spPr>
        <p:txBody>
          <a:bodyPr anchor="t"/>
          <a:lstStyle>
            <a:lvl1pPr algn="l">
              <a:defRPr sz="4000"/>
            </a:lvl1pPr>
          </a:lstStyle>
          <a:p>
            <a:r>
              <a:rPr lang="de-DE"/>
              <a:t>Mastertitelformat bearbeiten</a:t>
            </a:r>
            <a:endParaRPr lang="de-DE" dirty="0"/>
          </a:p>
        </p:txBody>
      </p:sp>
      <p:sp>
        <p:nvSpPr>
          <p:cNvPr id="3" name="Untertitel 2">
            <a:extLst>
              <a:ext uri="{FF2B5EF4-FFF2-40B4-BE49-F238E27FC236}">
                <a16:creationId xmlns:a16="http://schemas.microsoft.com/office/drawing/2014/main" id="{0F49FBC8-B96B-455F-85D7-9A804472D1CC}"/>
              </a:ext>
            </a:extLst>
          </p:cNvPr>
          <p:cNvSpPr>
            <a:spLocks noGrp="1"/>
          </p:cNvSpPr>
          <p:nvPr>
            <p:ph type="subTitle" idx="1"/>
          </p:nvPr>
        </p:nvSpPr>
        <p:spPr>
          <a:xfrm>
            <a:off x="300037" y="5208436"/>
            <a:ext cx="5975351" cy="1396536"/>
          </a:xfrm>
        </p:spPr>
        <p:txBody>
          <a:bodyPr anchor="b"/>
          <a:lstStyle>
            <a:lvl1pPr marL="0" indent="0" algn="l">
              <a:buNone/>
              <a:defRPr sz="15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
        <p:nvSpPr>
          <p:cNvPr id="8" name="Bildplatzhalter 9">
            <a:extLst>
              <a:ext uri="{FF2B5EF4-FFF2-40B4-BE49-F238E27FC236}">
                <a16:creationId xmlns:a16="http://schemas.microsoft.com/office/drawing/2014/main" id="{8F2F4E45-6575-48BB-B7F1-A75E8397FF25}"/>
              </a:ext>
            </a:extLst>
          </p:cNvPr>
          <p:cNvSpPr>
            <a:spLocks noGrp="1"/>
          </p:cNvSpPr>
          <p:nvPr>
            <p:ph type="pic" sz="quarter" idx="14"/>
          </p:nvPr>
        </p:nvSpPr>
        <p:spPr>
          <a:xfrm>
            <a:off x="6575425" y="1268412"/>
            <a:ext cx="5316538" cy="5292936"/>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38627786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FE87C6A3-E0EF-4FA5-9985-39667BB5D1BA}"/>
              </a:ext>
            </a:extLst>
          </p:cNvPr>
          <p:cNvSpPr>
            <a:spLocks noGrp="1"/>
          </p:cNvSpPr>
          <p:nvPr>
            <p:ph type="title" hasCustomPrompt="1"/>
          </p:nvPr>
        </p:nvSpPr>
        <p:spPr/>
        <p:txBody>
          <a:bodyPr/>
          <a:lstStyle>
            <a:lvl1pPr>
              <a:defRPr/>
            </a:lvl1pPr>
          </a:lstStyle>
          <a:p>
            <a:r>
              <a:rPr lang="de-DE" dirty="0"/>
              <a:t>Titel</a:t>
            </a:r>
          </a:p>
        </p:txBody>
      </p:sp>
      <p:sp>
        <p:nvSpPr>
          <p:cNvPr id="3" name="Inhaltsplatzhalter 2">
            <a:extLst>
              <a:ext uri="{FF2B5EF4-FFF2-40B4-BE49-F238E27FC236}">
                <a16:creationId xmlns:a16="http://schemas.microsoft.com/office/drawing/2014/main" id="{47163F39-DA16-4AA3-9128-D0141D3C3454}"/>
              </a:ext>
            </a:extLst>
          </p:cNvPr>
          <p:cNvSpPr>
            <a:spLocks noGrp="1"/>
          </p:cNvSpPr>
          <p:nvPr>
            <p:ph idx="1"/>
          </p:nvPr>
        </p:nvSpPr>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p>
        </p:txBody>
      </p:sp>
      <p:sp>
        <p:nvSpPr>
          <p:cNvPr id="4" name="Datumsplatzhalter 3">
            <a:extLst>
              <a:ext uri="{FF2B5EF4-FFF2-40B4-BE49-F238E27FC236}">
                <a16:creationId xmlns:a16="http://schemas.microsoft.com/office/drawing/2014/main" id="{3CACADEE-A7A1-4B00-995B-32E6A1A02147}"/>
              </a:ext>
            </a:extLst>
          </p:cNvPr>
          <p:cNvSpPr>
            <a:spLocks noGrp="1"/>
          </p:cNvSpPr>
          <p:nvPr>
            <p:ph type="dt" sz="half" idx="10"/>
          </p:nvPr>
        </p:nvSpPr>
        <p:spPr/>
        <p:txBody>
          <a:bodyPr/>
          <a:lstStyle/>
          <a:p>
            <a:r>
              <a:rPr lang="de-DE"/>
              <a:t>Name des Kapitels (optional)</a:t>
            </a:r>
          </a:p>
        </p:txBody>
      </p:sp>
      <p:sp>
        <p:nvSpPr>
          <p:cNvPr id="5" name="Fußzeilenplatzhalter 4">
            <a:extLst>
              <a:ext uri="{FF2B5EF4-FFF2-40B4-BE49-F238E27FC236}">
                <a16:creationId xmlns:a16="http://schemas.microsoft.com/office/drawing/2014/main" id="{E194B1DF-2FD1-40EA-AC3F-A033005D1A01}"/>
              </a:ext>
            </a:extLst>
          </p:cNvPr>
          <p:cNvSpPr>
            <a:spLocks noGrp="1"/>
          </p:cNvSpPr>
          <p:nvPr>
            <p:ph type="ftr" sz="quarter" idx="11"/>
          </p:nvPr>
        </p:nvSpPr>
        <p:spPr/>
        <p:txBody>
          <a:bodyPr/>
          <a:lstStyle/>
          <a:p>
            <a:r>
              <a:rPr lang="de-DE"/>
              <a:t>Titel der Präsentation (Eingabe über "Einfügen &gt; Kopf- und Fußzeile")</a:t>
            </a:r>
          </a:p>
        </p:txBody>
      </p:sp>
      <p:sp>
        <p:nvSpPr>
          <p:cNvPr id="6" name="Foliennummernplatzhalter 5">
            <a:extLst>
              <a:ext uri="{FF2B5EF4-FFF2-40B4-BE49-F238E27FC236}">
                <a16:creationId xmlns:a16="http://schemas.microsoft.com/office/drawing/2014/main" id="{8359BBFA-AA87-4BCF-8665-A95DD26A9A9C}"/>
              </a:ext>
            </a:extLst>
          </p:cNvPr>
          <p:cNvSpPr>
            <a:spLocks noGrp="1"/>
          </p:cNvSpPr>
          <p:nvPr>
            <p:ph type="sldNum" sz="quarter" idx="12"/>
          </p:nvPr>
        </p:nvSpPr>
        <p:spPr/>
        <p:txBody>
          <a:bodyPr/>
          <a:lstStyle/>
          <a:p>
            <a:fld id="{968FC3C1-8B2E-4CF4-97FE-57A4E19AC873}" type="slidenum">
              <a:rPr lang="de-DE" smtClean="0"/>
              <a:t>‹Nr.›</a:t>
            </a:fld>
            <a:endParaRPr lang="de-DE"/>
          </a:p>
        </p:txBody>
      </p:sp>
    </p:spTree>
    <p:extLst>
      <p:ext uri="{BB962C8B-B14F-4D97-AF65-F5344CB8AC3E}">
        <p14:creationId xmlns:p14="http://schemas.microsoft.com/office/powerpoint/2010/main" val="374445157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el und Tex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49F72-06D0-43C4-95DD-BC6F63771CD1}"/>
              </a:ext>
            </a:extLst>
          </p:cNvPr>
          <p:cNvSpPr>
            <a:spLocks noGrp="1"/>
          </p:cNvSpPr>
          <p:nvPr>
            <p:ph type="title" hasCustomPrompt="1"/>
          </p:nvPr>
        </p:nvSpPr>
        <p:spPr/>
        <p:txBody>
          <a:bodyPr/>
          <a:lstStyle>
            <a:lvl1pPr>
              <a:defRPr/>
            </a:lvl1pPr>
          </a:lstStyle>
          <a:p>
            <a:r>
              <a:rPr lang="de-DE" dirty="0"/>
              <a:t>Titel</a:t>
            </a:r>
          </a:p>
        </p:txBody>
      </p:sp>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7" name="Textplatzhalter 6">
            <a:extLst>
              <a:ext uri="{FF2B5EF4-FFF2-40B4-BE49-F238E27FC236}">
                <a16:creationId xmlns:a16="http://schemas.microsoft.com/office/drawing/2014/main" id="{83ED38F5-D973-4765-B726-EC1D0DCBEE0B}"/>
              </a:ext>
            </a:extLst>
          </p:cNvPr>
          <p:cNvSpPr>
            <a:spLocks noGrp="1"/>
          </p:cNvSpPr>
          <p:nvPr>
            <p:ph type="body" sz="quarter" idx="13"/>
          </p:nvPr>
        </p:nvSpPr>
        <p:spPr>
          <a:xfrm>
            <a:off x="300037" y="2241550"/>
            <a:ext cx="11591925" cy="39957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Tree>
    <p:extLst>
      <p:ext uri="{BB962C8B-B14F-4D97-AF65-F5344CB8AC3E}">
        <p14:creationId xmlns:p14="http://schemas.microsoft.com/office/powerpoint/2010/main" val="4008928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el, Text und Bild (schma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49F72-06D0-43C4-95DD-BC6F63771CD1}"/>
              </a:ext>
            </a:extLst>
          </p:cNvPr>
          <p:cNvSpPr>
            <a:spLocks noGrp="1"/>
          </p:cNvSpPr>
          <p:nvPr>
            <p:ph type="title" hasCustomPrompt="1"/>
          </p:nvPr>
        </p:nvSpPr>
        <p:spPr>
          <a:xfrm>
            <a:off x="300038" y="1324895"/>
            <a:ext cx="5975982" cy="688899"/>
          </a:xfrm>
        </p:spPr>
        <p:txBody>
          <a:bodyPr/>
          <a:lstStyle>
            <a:lvl1pPr>
              <a:defRPr/>
            </a:lvl1pPr>
          </a:lstStyle>
          <a:p>
            <a:r>
              <a:rPr lang="de-DE" dirty="0"/>
              <a:t>Titel</a:t>
            </a:r>
          </a:p>
        </p:txBody>
      </p:sp>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7" name="Textplatzhalter 6">
            <a:extLst>
              <a:ext uri="{FF2B5EF4-FFF2-40B4-BE49-F238E27FC236}">
                <a16:creationId xmlns:a16="http://schemas.microsoft.com/office/drawing/2014/main" id="{83ED38F5-D973-4765-B726-EC1D0DCBEE0B}"/>
              </a:ext>
            </a:extLst>
          </p:cNvPr>
          <p:cNvSpPr>
            <a:spLocks noGrp="1"/>
          </p:cNvSpPr>
          <p:nvPr>
            <p:ph type="body" sz="quarter" idx="13"/>
          </p:nvPr>
        </p:nvSpPr>
        <p:spPr>
          <a:xfrm>
            <a:off x="300038" y="2241550"/>
            <a:ext cx="5975982" cy="39957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Bildplatzhalter 9">
            <a:extLst>
              <a:ext uri="{FF2B5EF4-FFF2-40B4-BE49-F238E27FC236}">
                <a16:creationId xmlns:a16="http://schemas.microsoft.com/office/drawing/2014/main" id="{D94CEDF7-7515-40D4-8CD3-D88A3A51AEAF}"/>
              </a:ext>
            </a:extLst>
          </p:cNvPr>
          <p:cNvSpPr>
            <a:spLocks noGrp="1"/>
          </p:cNvSpPr>
          <p:nvPr>
            <p:ph type="pic" sz="quarter" idx="14"/>
          </p:nvPr>
        </p:nvSpPr>
        <p:spPr>
          <a:xfrm>
            <a:off x="6575425" y="1268412"/>
            <a:ext cx="5316538" cy="4968875"/>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336650834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Titel, Text und Bild (breit)">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49F72-06D0-43C4-95DD-BC6F63771CD1}"/>
              </a:ext>
            </a:extLst>
          </p:cNvPr>
          <p:cNvSpPr>
            <a:spLocks noGrp="1"/>
          </p:cNvSpPr>
          <p:nvPr>
            <p:ph type="title" hasCustomPrompt="1"/>
          </p:nvPr>
        </p:nvSpPr>
        <p:spPr>
          <a:xfrm>
            <a:off x="300038" y="1324895"/>
            <a:ext cx="3659721" cy="688899"/>
          </a:xfrm>
        </p:spPr>
        <p:txBody>
          <a:bodyPr/>
          <a:lstStyle>
            <a:lvl1pPr>
              <a:defRPr/>
            </a:lvl1pPr>
          </a:lstStyle>
          <a:p>
            <a:r>
              <a:rPr lang="de-DE" dirty="0"/>
              <a:t>Titel</a:t>
            </a:r>
          </a:p>
        </p:txBody>
      </p:sp>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7" name="Textplatzhalter 6">
            <a:extLst>
              <a:ext uri="{FF2B5EF4-FFF2-40B4-BE49-F238E27FC236}">
                <a16:creationId xmlns:a16="http://schemas.microsoft.com/office/drawing/2014/main" id="{83ED38F5-D973-4765-B726-EC1D0DCBEE0B}"/>
              </a:ext>
            </a:extLst>
          </p:cNvPr>
          <p:cNvSpPr>
            <a:spLocks noGrp="1"/>
          </p:cNvSpPr>
          <p:nvPr>
            <p:ph type="body" sz="quarter" idx="13"/>
          </p:nvPr>
        </p:nvSpPr>
        <p:spPr>
          <a:xfrm>
            <a:off x="300038" y="2241550"/>
            <a:ext cx="3659721" cy="39957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Bildplatzhalter 9">
            <a:extLst>
              <a:ext uri="{FF2B5EF4-FFF2-40B4-BE49-F238E27FC236}">
                <a16:creationId xmlns:a16="http://schemas.microsoft.com/office/drawing/2014/main" id="{D94CEDF7-7515-40D4-8CD3-D88A3A51AEAF}"/>
              </a:ext>
            </a:extLst>
          </p:cNvPr>
          <p:cNvSpPr>
            <a:spLocks noGrp="1"/>
          </p:cNvSpPr>
          <p:nvPr>
            <p:ph type="pic" sz="quarter" idx="14"/>
          </p:nvPr>
        </p:nvSpPr>
        <p:spPr>
          <a:xfrm>
            <a:off x="4259796" y="1268412"/>
            <a:ext cx="7632167" cy="4968875"/>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714788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itel, Text und 2 Bilder">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49F72-06D0-43C4-95DD-BC6F63771CD1}"/>
              </a:ext>
            </a:extLst>
          </p:cNvPr>
          <p:cNvSpPr>
            <a:spLocks noGrp="1"/>
          </p:cNvSpPr>
          <p:nvPr>
            <p:ph type="title" hasCustomPrompt="1"/>
          </p:nvPr>
        </p:nvSpPr>
        <p:spPr>
          <a:xfrm>
            <a:off x="300039" y="1324895"/>
            <a:ext cx="3156346" cy="688899"/>
          </a:xfrm>
        </p:spPr>
        <p:txBody>
          <a:bodyPr/>
          <a:lstStyle>
            <a:lvl1pPr>
              <a:defRPr/>
            </a:lvl1pPr>
          </a:lstStyle>
          <a:p>
            <a:r>
              <a:rPr lang="de-DE" dirty="0"/>
              <a:t>Titel</a:t>
            </a:r>
          </a:p>
        </p:txBody>
      </p:sp>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7" name="Textplatzhalter 6">
            <a:extLst>
              <a:ext uri="{FF2B5EF4-FFF2-40B4-BE49-F238E27FC236}">
                <a16:creationId xmlns:a16="http://schemas.microsoft.com/office/drawing/2014/main" id="{83ED38F5-D973-4765-B726-EC1D0DCBEE0B}"/>
              </a:ext>
            </a:extLst>
          </p:cNvPr>
          <p:cNvSpPr>
            <a:spLocks noGrp="1"/>
          </p:cNvSpPr>
          <p:nvPr>
            <p:ph type="body" sz="quarter" idx="13"/>
          </p:nvPr>
        </p:nvSpPr>
        <p:spPr>
          <a:xfrm>
            <a:off x="300039" y="2241550"/>
            <a:ext cx="3156346" cy="3995738"/>
          </a:xfrm>
        </p:spPr>
        <p:txBody>
          <a:body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0" name="Bildplatzhalter 9">
            <a:extLst>
              <a:ext uri="{FF2B5EF4-FFF2-40B4-BE49-F238E27FC236}">
                <a16:creationId xmlns:a16="http://schemas.microsoft.com/office/drawing/2014/main" id="{D94CEDF7-7515-40D4-8CD3-D88A3A51AEAF}"/>
              </a:ext>
            </a:extLst>
          </p:cNvPr>
          <p:cNvSpPr>
            <a:spLocks noGrp="1"/>
          </p:cNvSpPr>
          <p:nvPr>
            <p:ph type="pic" sz="quarter" idx="14"/>
          </p:nvPr>
        </p:nvSpPr>
        <p:spPr>
          <a:xfrm>
            <a:off x="7968208" y="1268412"/>
            <a:ext cx="3923755" cy="4968875"/>
          </a:xfrm>
          <a:solidFill>
            <a:schemeClr val="accent4"/>
          </a:solidFill>
        </p:spPr>
        <p:txBody>
          <a:bodyPr anchor="ctr"/>
          <a:lstStyle>
            <a:lvl1pPr marL="0" indent="0" algn="ctr">
              <a:buNone/>
              <a:defRPr/>
            </a:lvl1pPr>
          </a:lstStyle>
          <a:p>
            <a:r>
              <a:rPr lang="de-DE"/>
              <a:t>Bild durch Klicken auf Symbol hinzufügen</a:t>
            </a:r>
          </a:p>
        </p:txBody>
      </p:sp>
      <p:sp>
        <p:nvSpPr>
          <p:cNvPr id="9" name="Bildplatzhalter 9">
            <a:extLst>
              <a:ext uri="{FF2B5EF4-FFF2-40B4-BE49-F238E27FC236}">
                <a16:creationId xmlns:a16="http://schemas.microsoft.com/office/drawing/2014/main" id="{02B1BBEC-2C7A-44FF-9604-43F3B9CC2EF9}"/>
              </a:ext>
            </a:extLst>
          </p:cNvPr>
          <p:cNvSpPr>
            <a:spLocks noGrp="1"/>
          </p:cNvSpPr>
          <p:nvPr>
            <p:ph type="pic" sz="quarter" idx="15"/>
          </p:nvPr>
        </p:nvSpPr>
        <p:spPr>
          <a:xfrm>
            <a:off x="3756421" y="1268412"/>
            <a:ext cx="3923755" cy="4968875"/>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3171115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4 Bilder und Text">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7" name="Textplatzhalter 6">
            <a:extLst>
              <a:ext uri="{FF2B5EF4-FFF2-40B4-BE49-F238E27FC236}">
                <a16:creationId xmlns:a16="http://schemas.microsoft.com/office/drawing/2014/main" id="{83ED38F5-D973-4765-B726-EC1D0DCBEE0B}"/>
              </a:ext>
            </a:extLst>
          </p:cNvPr>
          <p:cNvSpPr>
            <a:spLocks noGrp="1"/>
          </p:cNvSpPr>
          <p:nvPr>
            <p:ph type="body" sz="quarter" idx="13"/>
          </p:nvPr>
        </p:nvSpPr>
        <p:spPr>
          <a:xfrm>
            <a:off x="300039" y="3609020"/>
            <a:ext cx="2303573" cy="2628268"/>
          </a:xfrm>
        </p:spPr>
        <p:txBody>
          <a:bodyPr/>
          <a:lstStyle>
            <a:lvl1pPr marL="92075" indent="-92075">
              <a:defRPr sz="900"/>
            </a:lvl1pPr>
            <a:lvl2pPr marL="182563" indent="-90488">
              <a:defRPr sz="900"/>
            </a:lvl2pPr>
            <a:lvl3pPr marL="266700" indent="-84138">
              <a:defRPr sz="900"/>
            </a:lvl3pPr>
            <a:lvl4pPr marL="358775" indent="-92075">
              <a:defRPr sz="900"/>
            </a:lvl4pPr>
            <a:lvl5pPr marL="449263" indent="-90488">
              <a:defRPr sz="900"/>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9" name="Bildplatzhalter 9">
            <a:extLst>
              <a:ext uri="{FF2B5EF4-FFF2-40B4-BE49-F238E27FC236}">
                <a16:creationId xmlns:a16="http://schemas.microsoft.com/office/drawing/2014/main" id="{02B1BBEC-2C7A-44FF-9604-43F3B9CC2EF9}"/>
              </a:ext>
            </a:extLst>
          </p:cNvPr>
          <p:cNvSpPr>
            <a:spLocks noGrp="1"/>
          </p:cNvSpPr>
          <p:nvPr>
            <p:ph type="pic" sz="quarter" idx="15"/>
          </p:nvPr>
        </p:nvSpPr>
        <p:spPr>
          <a:xfrm>
            <a:off x="300039" y="1268413"/>
            <a:ext cx="2303573" cy="2232596"/>
          </a:xfrm>
          <a:solidFill>
            <a:schemeClr val="accent4"/>
          </a:solidFill>
        </p:spPr>
        <p:txBody>
          <a:bodyPr anchor="ctr"/>
          <a:lstStyle>
            <a:lvl1pPr marL="0" indent="0" algn="ctr">
              <a:buNone/>
              <a:defRPr/>
            </a:lvl1pPr>
          </a:lstStyle>
          <a:p>
            <a:r>
              <a:rPr lang="de-DE"/>
              <a:t>Bild durch Klicken auf Symbol hinzufügen</a:t>
            </a:r>
          </a:p>
        </p:txBody>
      </p:sp>
      <p:sp>
        <p:nvSpPr>
          <p:cNvPr id="12" name="Textplatzhalter 6">
            <a:extLst>
              <a:ext uri="{FF2B5EF4-FFF2-40B4-BE49-F238E27FC236}">
                <a16:creationId xmlns:a16="http://schemas.microsoft.com/office/drawing/2014/main" id="{F7359EAB-27F8-40C6-BEA9-BE6360AAA5AF}"/>
              </a:ext>
            </a:extLst>
          </p:cNvPr>
          <p:cNvSpPr>
            <a:spLocks noGrp="1"/>
          </p:cNvSpPr>
          <p:nvPr>
            <p:ph type="body" sz="quarter" idx="16"/>
          </p:nvPr>
        </p:nvSpPr>
        <p:spPr>
          <a:xfrm>
            <a:off x="2928331" y="3609020"/>
            <a:ext cx="2303573" cy="2628268"/>
          </a:xfrm>
        </p:spPr>
        <p:txBody>
          <a:bodyPr/>
          <a:lstStyle>
            <a:lvl1pPr marL="92075" indent="-92075">
              <a:defRPr sz="900"/>
            </a:lvl1pPr>
            <a:lvl2pPr marL="182563" indent="-90488">
              <a:defRPr sz="900"/>
            </a:lvl2pPr>
            <a:lvl3pPr marL="266700" indent="-84138">
              <a:defRPr sz="900"/>
            </a:lvl3pPr>
            <a:lvl4pPr marL="358775" indent="-92075">
              <a:defRPr sz="900"/>
            </a:lvl4pPr>
            <a:lvl5pPr marL="449263" indent="-90488">
              <a:defRPr sz="900"/>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3" name="Bildplatzhalter 9">
            <a:extLst>
              <a:ext uri="{FF2B5EF4-FFF2-40B4-BE49-F238E27FC236}">
                <a16:creationId xmlns:a16="http://schemas.microsoft.com/office/drawing/2014/main" id="{4BF1E103-4F49-4361-A0CA-5F024751F1B8}"/>
              </a:ext>
            </a:extLst>
          </p:cNvPr>
          <p:cNvSpPr>
            <a:spLocks noGrp="1"/>
          </p:cNvSpPr>
          <p:nvPr>
            <p:ph type="pic" sz="quarter" idx="17"/>
          </p:nvPr>
        </p:nvSpPr>
        <p:spPr>
          <a:xfrm>
            <a:off x="2928331" y="1268413"/>
            <a:ext cx="2303573" cy="2232596"/>
          </a:xfrm>
          <a:solidFill>
            <a:schemeClr val="accent4"/>
          </a:solidFill>
        </p:spPr>
        <p:txBody>
          <a:bodyPr anchor="ctr"/>
          <a:lstStyle>
            <a:lvl1pPr marL="0" indent="0" algn="ctr">
              <a:buNone/>
              <a:defRPr/>
            </a:lvl1pPr>
          </a:lstStyle>
          <a:p>
            <a:r>
              <a:rPr lang="de-DE"/>
              <a:t>Bild durch Klicken auf Symbol hinzufügen</a:t>
            </a:r>
          </a:p>
        </p:txBody>
      </p:sp>
      <p:sp>
        <p:nvSpPr>
          <p:cNvPr id="14" name="Textplatzhalter 6">
            <a:extLst>
              <a:ext uri="{FF2B5EF4-FFF2-40B4-BE49-F238E27FC236}">
                <a16:creationId xmlns:a16="http://schemas.microsoft.com/office/drawing/2014/main" id="{1930E164-C9BB-4A82-9524-60B17ADA31BF}"/>
              </a:ext>
            </a:extLst>
          </p:cNvPr>
          <p:cNvSpPr>
            <a:spLocks noGrp="1"/>
          </p:cNvSpPr>
          <p:nvPr>
            <p:ph type="body" sz="quarter" idx="18"/>
          </p:nvPr>
        </p:nvSpPr>
        <p:spPr>
          <a:xfrm>
            <a:off x="5556623" y="3609020"/>
            <a:ext cx="2303573" cy="2628268"/>
          </a:xfrm>
        </p:spPr>
        <p:txBody>
          <a:bodyPr/>
          <a:lstStyle>
            <a:lvl1pPr marL="92075" indent="-92075">
              <a:defRPr sz="900"/>
            </a:lvl1pPr>
            <a:lvl2pPr marL="182563" indent="-90488">
              <a:defRPr sz="900"/>
            </a:lvl2pPr>
            <a:lvl3pPr marL="266700" indent="-84138">
              <a:defRPr sz="900"/>
            </a:lvl3pPr>
            <a:lvl4pPr marL="358775" indent="-92075">
              <a:defRPr sz="900"/>
            </a:lvl4pPr>
            <a:lvl5pPr marL="449263" indent="-90488">
              <a:defRPr sz="900"/>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5" name="Bildplatzhalter 9">
            <a:extLst>
              <a:ext uri="{FF2B5EF4-FFF2-40B4-BE49-F238E27FC236}">
                <a16:creationId xmlns:a16="http://schemas.microsoft.com/office/drawing/2014/main" id="{C4B605E8-1358-46B0-9403-42BC0A5E76AD}"/>
              </a:ext>
            </a:extLst>
          </p:cNvPr>
          <p:cNvSpPr>
            <a:spLocks noGrp="1"/>
          </p:cNvSpPr>
          <p:nvPr>
            <p:ph type="pic" sz="quarter" idx="19"/>
          </p:nvPr>
        </p:nvSpPr>
        <p:spPr>
          <a:xfrm>
            <a:off x="5556623" y="1268413"/>
            <a:ext cx="2303573" cy="2232596"/>
          </a:xfrm>
          <a:solidFill>
            <a:schemeClr val="accent4"/>
          </a:solidFill>
        </p:spPr>
        <p:txBody>
          <a:bodyPr anchor="ctr"/>
          <a:lstStyle>
            <a:lvl1pPr marL="0" indent="0" algn="ctr">
              <a:buNone/>
              <a:defRPr/>
            </a:lvl1pPr>
          </a:lstStyle>
          <a:p>
            <a:r>
              <a:rPr lang="de-DE"/>
              <a:t>Bild durch Klicken auf Symbol hinzufügen</a:t>
            </a:r>
          </a:p>
        </p:txBody>
      </p:sp>
      <p:sp>
        <p:nvSpPr>
          <p:cNvPr id="16" name="Textplatzhalter 6">
            <a:extLst>
              <a:ext uri="{FF2B5EF4-FFF2-40B4-BE49-F238E27FC236}">
                <a16:creationId xmlns:a16="http://schemas.microsoft.com/office/drawing/2014/main" id="{9F1A9615-15C9-4659-8463-5A13E8C34802}"/>
              </a:ext>
            </a:extLst>
          </p:cNvPr>
          <p:cNvSpPr>
            <a:spLocks noGrp="1"/>
          </p:cNvSpPr>
          <p:nvPr>
            <p:ph type="body" sz="quarter" idx="20"/>
          </p:nvPr>
        </p:nvSpPr>
        <p:spPr>
          <a:xfrm>
            <a:off x="8184915" y="3609020"/>
            <a:ext cx="2303573" cy="2628268"/>
          </a:xfrm>
        </p:spPr>
        <p:txBody>
          <a:bodyPr/>
          <a:lstStyle>
            <a:lvl1pPr marL="92075" indent="-92075">
              <a:defRPr sz="900"/>
            </a:lvl1pPr>
            <a:lvl2pPr marL="182563" indent="-90488">
              <a:defRPr sz="900"/>
            </a:lvl2pPr>
            <a:lvl3pPr marL="266700" indent="-84138">
              <a:defRPr sz="900"/>
            </a:lvl3pPr>
            <a:lvl4pPr marL="358775" indent="-92075">
              <a:defRPr sz="900"/>
            </a:lvl4pPr>
            <a:lvl5pPr marL="449263" indent="-90488">
              <a:defRPr sz="900"/>
            </a:lvl5pPr>
          </a:lstStyle>
          <a:p>
            <a:pPr lvl="0"/>
            <a:r>
              <a:rPr lang="de-DE"/>
              <a:t>Mastertextformat bearbeiten</a:t>
            </a:r>
          </a:p>
          <a:p>
            <a:pPr lvl="1"/>
            <a:r>
              <a:rPr lang="de-DE"/>
              <a:t>Zweite Ebene</a:t>
            </a:r>
          </a:p>
          <a:p>
            <a:pPr lvl="2"/>
            <a:r>
              <a:rPr lang="de-DE"/>
              <a:t>Dritte Ebene</a:t>
            </a:r>
          </a:p>
          <a:p>
            <a:pPr lvl="3"/>
            <a:r>
              <a:rPr lang="de-DE"/>
              <a:t>Vierte Ebene</a:t>
            </a:r>
          </a:p>
          <a:p>
            <a:pPr lvl="4"/>
            <a:r>
              <a:rPr lang="de-DE"/>
              <a:t>Fünfte Ebene</a:t>
            </a:r>
            <a:endParaRPr lang="de-DE" dirty="0"/>
          </a:p>
        </p:txBody>
      </p:sp>
      <p:sp>
        <p:nvSpPr>
          <p:cNvPr id="17" name="Bildplatzhalter 9">
            <a:extLst>
              <a:ext uri="{FF2B5EF4-FFF2-40B4-BE49-F238E27FC236}">
                <a16:creationId xmlns:a16="http://schemas.microsoft.com/office/drawing/2014/main" id="{4C8D2B3B-711C-45A3-A866-73C14337CBB7}"/>
              </a:ext>
            </a:extLst>
          </p:cNvPr>
          <p:cNvSpPr>
            <a:spLocks noGrp="1"/>
          </p:cNvSpPr>
          <p:nvPr>
            <p:ph type="pic" sz="quarter" idx="21"/>
          </p:nvPr>
        </p:nvSpPr>
        <p:spPr>
          <a:xfrm>
            <a:off x="8184915" y="1268413"/>
            <a:ext cx="2303573" cy="2232596"/>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18343918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Nur Bild (schmal)">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9" name="Bildplatzhalter 9">
            <a:extLst>
              <a:ext uri="{FF2B5EF4-FFF2-40B4-BE49-F238E27FC236}">
                <a16:creationId xmlns:a16="http://schemas.microsoft.com/office/drawing/2014/main" id="{02B1BBEC-2C7A-44FF-9604-43F3B9CC2EF9}"/>
              </a:ext>
            </a:extLst>
          </p:cNvPr>
          <p:cNvSpPr>
            <a:spLocks noGrp="1"/>
          </p:cNvSpPr>
          <p:nvPr>
            <p:ph type="pic" sz="quarter" idx="15"/>
          </p:nvPr>
        </p:nvSpPr>
        <p:spPr>
          <a:xfrm>
            <a:off x="300039" y="1268412"/>
            <a:ext cx="7380138" cy="4968875"/>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15664992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Nur Bild (breit)">
    <p:spTree>
      <p:nvGrpSpPr>
        <p:cNvPr id="1" name=""/>
        <p:cNvGrpSpPr/>
        <p:nvPr/>
      </p:nvGrpSpPr>
      <p:grpSpPr>
        <a:xfrm>
          <a:off x="0" y="0"/>
          <a:ext cx="0" cy="0"/>
          <a:chOff x="0" y="0"/>
          <a:chExt cx="0" cy="0"/>
        </a:xfrm>
      </p:grpSpPr>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
        <p:nvSpPr>
          <p:cNvPr id="9" name="Bildplatzhalter 9">
            <a:extLst>
              <a:ext uri="{FF2B5EF4-FFF2-40B4-BE49-F238E27FC236}">
                <a16:creationId xmlns:a16="http://schemas.microsoft.com/office/drawing/2014/main" id="{02B1BBEC-2C7A-44FF-9604-43F3B9CC2EF9}"/>
              </a:ext>
            </a:extLst>
          </p:cNvPr>
          <p:cNvSpPr>
            <a:spLocks noGrp="1"/>
          </p:cNvSpPr>
          <p:nvPr>
            <p:ph type="pic" sz="quarter" idx="15"/>
          </p:nvPr>
        </p:nvSpPr>
        <p:spPr>
          <a:xfrm>
            <a:off x="300038" y="1268412"/>
            <a:ext cx="11591923" cy="4968875"/>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7369753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Vollbild">
    <p:spTree>
      <p:nvGrpSpPr>
        <p:cNvPr id="1" name=""/>
        <p:cNvGrpSpPr/>
        <p:nvPr/>
      </p:nvGrpSpPr>
      <p:grpSpPr>
        <a:xfrm>
          <a:off x="0" y="0"/>
          <a:ext cx="0" cy="0"/>
          <a:chOff x="0" y="0"/>
          <a:chExt cx="0" cy="0"/>
        </a:xfrm>
      </p:grpSpPr>
      <p:sp>
        <p:nvSpPr>
          <p:cNvPr id="9" name="Bildplatzhalter 9">
            <a:extLst>
              <a:ext uri="{FF2B5EF4-FFF2-40B4-BE49-F238E27FC236}">
                <a16:creationId xmlns:a16="http://schemas.microsoft.com/office/drawing/2014/main" id="{02B1BBEC-2C7A-44FF-9604-43F3B9CC2EF9}"/>
              </a:ext>
            </a:extLst>
          </p:cNvPr>
          <p:cNvSpPr>
            <a:spLocks noGrp="1"/>
          </p:cNvSpPr>
          <p:nvPr>
            <p:ph type="pic" sz="quarter" idx="15"/>
          </p:nvPr>
        </p:nvSpPr>
        <p:spPr>
          <a:xfrm>
            <a:off x="0" y="0"/>
            <a:ext cx="12192000" cy="6858000"/>
          </a:xfrm>
          <a:solidFill>
            <a:schemeClr val="accent4"/>
          </a:solidFill>
        </p:spPr>
        <p:txBody>
          <a:bodyPr anchor="ctr"/>
          <a:lstStyle>
            <a:lvl1pPr marL="0" indent="0" algn="ctr">
              <a:buNone/>
              <a:defRPr/>
            </a:lvl1pPr>
          </a:lstStyle>
          <a:p>
            <a:r>
              <a:rPr lang="de-DE"/>
              <a:t>Bild durch Klicken auf Symbol hinzufügen</a:t>
            </a:r>
          </a:p>
        </p:txBody>
      </p:sp>
    </p:spTree>
    <p:extLst>
      <p:ext uri="{BB962C8B-B14F-4D97-AF65-F5344CB8AC3E}">
        <p14:creationId xmlns:p14="http://schemas.microsoft.com/office/powerpoint/2010/main" val="7730673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D349F72-06D0-43C4-95DD-BC6F63771CD1}"/>
              </a:ext>
            </a:extLst>
          </p:cNvPr>
          <p:cNvSpPr>
            <a:spLocks noGrp="1"/>
          </p:cNvSpPr>
          <p:nvPr>
            <p:ph type="title" hasCustomPrompt="1"/>
          </p:nvPr>
        </p:nvSpPr>
        <p:spPr/>
        <p:txBody>
          <a:bodyPr/>
          <a:lstStyle>
            <a:lvl1pPr>
              <a:defRPr/>
            </a:lvl1pPr>
          </a:lstStyle>
          <a:p>
            <a:r>
              <a:rPr lang="de-DE" dirty="0"/>
              <a:t>Titel</a:t>
            </a:r>
          </a:p>
        </p:txBody>
      </p:sp>
      <p:sp>
        <p:nvSpPr>
          <p:cNvPr id="3" name="Datumsplatzhalter 2">
            <a:extLst>
              <a:ext uri="{FF2B5EF4-FFF2-40B4-BE49-F238E27FC236}">
                <a16:creationId xmlns:a16="http://schemas.microsoft.com/office/drawing/2014/main" id="{9CC3A946-E7EC-4D51-87A3-19E575867BA7}"/>
              </a:ext>
            </a:extLst>
          </p:cNvPr>
          <p:cNvSpPr>
            <a:spLocks noGrp="1"/>
          </p:cNvSpPr>
          <p:nvPr>
            <p:ph type="dt" sz="half" idx="10"/>
          </p:nvPr>
        </p:nvSpPr>
        <p:spPr/>
        <p:txBody>
          <a:bodyPr/>
          <a:lstStyle/>
          <a:p>
            <a:r>
              <a:rPr lang="de-DE"/>
              <a:t>Name des Kapitels (optional)</a:t>
            </a:r>
          </a:p>
        </p:txBody>
      </p:sp>
      <p:sp>
        <p:nvSpPr>
          <p:cNvPr id="4" name="Fußzeilenplatzhalter 3">
            <a:extLst>
              <a:ext uri="{FF2B5EF4-FFF2-40B4-BE49-F238E27FC236}">
                <a16:creationId xmlns:a16="http://schemas.microsoft.com/office/drawing/2014/main" id="{44808FC6-327C-4182-897F-6FF17A4025D8}"/>
              </a:ext>
            </a:extLst>
          </p:cNvPr>
          <p:cNvSpPr>
            <a:spLocks noGrp="1"/>
          </p:cNvSpPr>
          <p:nvPr>
            <p:ph type="ftr" sz="quarter" idx="11"/>
          </p:nvPr>
        </p:nvSpPr>
        <p:spPr/>
        <p:txBody>
          <a:bodyPr/>
          <a:lstStyle/>
          <a:p>
            <a:r>
              <a:rPr lang="de-DE"/>
              <a:t>Titel der Präsentation (Eingabe über "Einfügen &gt; Kopf- und Fußzeile")</a:t>
            </a:r>
          </a:p>
        </p:txBody>
      </p:sp>
      <p:sp>
        <p:nvSpPr>
          <p:cNvPr id="5" name="Foliennummernplatzhalter 4">
            <a:extLst>
              <a:ext uri="{FF2B5EF4-FFF2-40B4-BE49-F238E27FC236}">
                <a16:creationId xmlns:a16="http://schemas.microsoft.com/office/drawing/2014/main" id="{F3641FB9-0988-48DA-96F1-6F030438C00D}"/>
              </a:ext>
            </a:extLst>
          </p:cNvPr>
          <p:cNvSpPr>
            <a:spLocks noGrp="1"/>
          </p:cNvSpPr>
          <p:nvPr>
            <p:ph type="sldNum" sz="quarter" idx="12"/>
          </p:nvPr>
        </p:nvSpPr>
        <p:spPr/>
        <p:txBody>
          <a:bodyPr/>
          <a:lstStyle/>
          <a:p>
            <a:fld id="{968FC3C1-8B2E-4CF4-97FE-57A4E19AC873}" type="slidenum">
              <a:rPr lang="de-DE" smtClean="0"/>
              <a:t>‹Nr.›</a:t>
            </a:fld>
            <a:endParaRPr lang="de-DE"/>
          </a:p>
        </p:txBody>
      </p:sp>
    </p:spTree>
    <p:extLst>
      <p:ext uri="{BB962C8B-B14F-4D97-AF65-F5344CB8AC3E}">
        <p14:creationId xmlns:p14="http://schemas.microsoft.com/office/powerpoint/2010/main" val="275582299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Leer">
    <p:spTree>
      <p:nvGrpSpPr>
        <p:cNvPr id="1" name=""/>
        <p:cNvGrpSpPr/>
        <p:nvPr/>
      </p:nvGrpSpPr>
      <p:grpSpPr>
        <a:xfrm>
          <a:off x="0" y="0"/>
          <a:ext cx="0" cy="0"/>
          <a:chOff x="0" y="0"/>
          <a:chExt cx="0" cy="0"/>
        </a:xfrm>
      </p:grpSpPr>
      <p:sp>
        <p:nvSpPr>
          <p:cNvPr id="2" name="Datumsplatzhalter 1">
            <a:extLst>
              <a:ext uri="{FF2B5EF4-FFF2-40B4-BE49-F238E27FC236}">
                <a16:creationId xmlns:a16="http://schemas.microsoft.com/office/drawing/2014/main" id="{A5D2A20E-A742-4D97-A6EE-053013FE5DAC}"/>
              </a:ext>
            </a:extLst>
          </p:cNvPr>
          <p:cNvSpPr>
            <a:spLocks noGrp="1"/>
          </p:cNvSpPr>
          <p:nvPr>
            <p:ph type="dt" sz="half" idx="10"/>
          </p:nvPr>
        </p:nvSpPr>
        <p:spPr/>
        <p:txBody>
          <a:bodyPr/>
          <a:lstStyle/>
          <a:p>
            <a:r>
              <a:rPr lang="de-DE"/>
              <a:t>Name des Kapitels (optional)</a:t>
            </a:r>
          </a:p>
        </p:txBody>
      </p:sp>
      <p:sp>
        <p:nvSpPr>
          <p:cNvPr id="3" name="Fußzeilenplatzhalter 2">
            <a:extLst>
              <a:ext uri="{FF2B5EF4-FFF2-40B4-BE49-F238E27FC236}">
                <a16:creationId xmlns:a16="http://schemas.microsoft.com/office/drawing/2014/main" id="{503D3AE9-F8AA-426F-A679-BB57EC884EE1}"/>
              </a:ext>
            </a:extLst>
          </p:cNvPr>
          <p:cNvSpPr>
            <a:spLocks noGrp="1"/>
          </p:cNvSpPr>
          <p:nvPr>
            <p:ph type="ftr" sz="quarter" idx="11"/>
          </p:nvPr>
        </p:nvSpPr>
        <p:spPr/>
        <p:txBody>
          <a:bodyPr/>
          <a:lstStyle/>
          <a:p>
            <a:r>
              <a:rPr lang="de-DE"/>
              <a:t>Titel der Präsentation (Eingabe über "Einfügen &gt; Kopf- und Fußzeile")</a:t>
            </a:r>
          </a:p>
        </p:txBody>
      </p:sp>
      <p:sp>
        <p:nvSpPr>
          <p:cNvPr id="4" name="Foliennummernplatzhalter 3">
            <a:extLst>
              <a:ext uri="{FF2B5EF4-FFF2-40B4-BE49-F238E27FC236}">
                <a16:creationId xmlns:a16="http://schemas.microsoft.com/office/drawing/2014/main" id="{1930ADF6-A91F-4CC3-A7AC-E55FF446D183}"/>
              </a:ext>
            </a:extLst>
          </p:cNvPr>
          <p:cNvSpPr>
            <a:spLocks noGrp="1"/>
          </p:cNvSpPr>
          <p:nvPr>
            <p:ph type="sldNum" sz="quarter" idx="12"/>
          </p:nvPr>
        </p:nvSpPr>
        <p:spPr/>
        <p:txBody>
          <a:bodyPr/>
          <a:lstStyle/>
          <a:p>
            <a:fld id="{968FC3C1-8B2E-4CF4-97FE-57A4E19AC873}" type="slidenum">
              <a:rPr lang="de-DE" smtClean="0"/>
              <a:t>‹Nr.›</a:t>
            </a:fld>
            <a:endParaRPr lang="de-DE"/>
          </a:p>
        </p:txBody>
      </p:sp>
    </p:spTree>
    <p:extLst>
      <p:ext uri="{BB962C8B-B14F-4D97-AF65-F5344CB8AC3E}">
        <p14:creationId xmlns:p14="http://schemas.microsoft.com/office/powerpoint/2010/main" val="27942636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Ende">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892E4DB1-9E18-419C-AB3D-BD869B99274F}"/>
              </a:ext>
            </a:extLst>
          </p:cNvPr>
          <p:cNvSpPr>
            <a:spLocks noGrp="1"/>
          </p:cNvSpPr>
          <p:nvPr>
            <p:ph type="ctrTitle"/>
          </p:nvPr>
        </p:nvSpPr>
        <p:spPr>
          <a:xfrm>
            <a:off x="300037" y="1306513"/>
            <a:ext cx="11593185" cy="1690439"/>
          </a:xfrm>
        </p:spPr>
        <p:txBody>
          <a:bodyPr anchor="t"/>
          <a:lstStyle>
            <a:lvl1pPr algn="l">
              <a:defRPr sz="4000"/>
            </a:lvl1pPr>
          </a:lstStyle>
          <a:p>
            <a:r>
              <a:rPr lang="de-DE"/>
              <a:t>Mastertitelformat bearbeiten</a:t>
            </a:r>
            <a:endParaRPr lang="de-DE" dirty="0"/>
          </a:p>
        </p:txBody>
      </p:sp>
      <p:sp>
        <p:nvSpPr>
          <p:cNvPr id="3" name="Untertitel 2">
            <a:extLst>
              <a:ext uri="{FF2B5EF4-FFF2-40B4-BE49-F238E27FC236}">
                <a16:creationId xmlns:a16="http://schemas.microsoft.com/office/drawing/2014/main" id="{0F49FBC8-B96B-455F-85D7-9A804472D1CC}"/>
              </a:ext>
            </a:extLst>
          </p:cNvPr>
          <p:cNvSpPr>
            <a:spLocks noGrp="1"/>
          </p:cNvSpPr>
          <p:nvPr>
            <p:ph type="subTitle" idx="1"/>
          </p:nvPr>
        </p:nvSpPr>
        <p:spPr>
          <a:xfrm>
            <a:off x="300037" y="3248980"/>
            <a:ext cx="11591926" cy="3355992"/>
          </a:xfrm>
        </p:spPr>
        <p:txBody>
          <a:bodyPr anchor="b"/>
          <a:lstStyle>
            <a:lvl1pPr marL="0" indent="0" algn="l">
              <a:buNone/>
              <a:defRPr sz="15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de-DE"/>
              <a:t>Master-Untertitelformat bearbeiten</a:t>
            </a:r>
            <a:endParaRPr lang="de-DE" dirty="0"/>
          </a:p>
        </p:txBody>
      </p:sp>
    </p:spTree>
    <p:extLst>
      <p:ext uri="{BB962C8B-B14F-4D97-AF65-F5344CB8AC3E}">
        <p14:creationId xmlns:p14="http://schemas.microsoft.com/office/powerpoint/2010/main" val="279493025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3.sv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2.png"/><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2" name="Titelplatzhalter 1">
            <a:extLst>
              <a:ext uri="{FF2B5EF4-FFF2-40B4-BE49-F238E27FC236}">
                <a16:creationId xmlns:a16="http://schemas.microsoft.com/office/drawing/2014/main" id="{DD51B7A0-2349-4EDA-A63A-B7A717CFB1D7}"/>
              </a:ext>
            </a:extLst>
          </p:cNvPr>
          <p:cNvSpPr>
            <a:spLocks noGrp="1"/>
          </p:cNvSpPr>
          <p:nvPr>
            <p:ph type="title"/>
          </p:nvPr>
        </p:nvSpPr>
        <p:spPr>
          <a:xfrm>
            <a:off x="300038" y="1324895"/>
            <a:ext cx="11591924" cy="688899"/>
          </a:xfrm>
          <a:prstGeom prst="rect">
            <a:avLst/>
          </a:prstGeom>
        </p:spPr>
        <p:txBody>
          <a:bodyPr vert="horz" lIns="0" tIns="0" rIns="0" bIns="0" rtlCol="0" anchor="t" anchorCtr="0">
            <a:noAutofit/>
          </a:bodyPr>
          <a:lstStyle/>
          <a:p>
            <a:r>
              <a:rPr lang="de-DE" dirty="0"/>
              <a:t>Titel</a:t>
            </a:r>
          </a:p>
        </p:txBody>
      </p:sp>
      <p:sp>
        <p:nvSpPr>
          <p:cNvPr id="3" name="Textplatzhalter 2">
            <a:extLst>
              <a:ext uri="{FF2B5EF4-FFF2-40B4-BE49-F238E27FC236}">
                <a16:creationId xmlns:a16="http://schemas.microsoft.com/office/drawing/2014/main" id="{E80BA506-857B-4D18-850B-BD7765473AE7}"/>
              </a:ext>
            </a:extLst>
          </p:cNvPr>
          <p:cNvSpPr>
            <a:spLocks noGrp="1"/>
          </p:cNvSpPr>
          <p:nvPr>
            <p:ph type="body" idx="1"/>
          </p:nvPr>
        </p:nvSpPr>
        <p:spPr>
          <a:xfrm>
            <a:off x="300037" y="2241550"/>
            <a:ext cx="11591925" cy="3995738"/>
          </a:xfrm>
          <a:prstGeom prst="rect">
            <a:avLst/>
          </a:prstGeom>
        </p:spPr>
        <p:txBody>
          <a:bodyPr vert="horz" lIns="0" tIns="0" rIns="0" bIns="0" rtlCol="0" anchor="t" anchorCtr="0">
            <a:noAutofit/>
          </a:bodyPr>
          <a:lstStyle/>
          <a:p>
            <a:pPr lvl="0"/>
            <a:r>
              <a:rPr lang="de-DE" dirty="0"/>
              <a:t>Mastertextformat bearbeiten</a:t>
            </a:r>
          </a:p>
          <a:p>
            <a:pPr lvl="1"/>
            <a:r>
              <a:rPr lang="de-DE" dirty="0"/>
              <a:t>Zweite Ebene</a:t>
            </a:r>
          </a:p>
          <a:p>
            <a:pPr lvl="2"/>
            <a:r>
              <a:rPr lang="de-DE" dirty="0"/>
              <a:t>Dritte Ebene</a:t>
            </a:r>
          </a:p>
          <a:p>
            <a:pPr lvl="3"/>
            <a:r>
              <a:rPr lang="de-DE" dirty="0"/>
              <a:t>Vierte Ebene</a:t>
            </a:r>
          </a:p>
          <a:p>
            <a:pPr lvl="4"/>
            <a:r>
              <a:rPr lang="de-DE" dirty="0"/>
              <a:t>Fünfte Ebene</a:t>
            </a:r>
          </a:p>
        </p:txBody>
      </p:sp>
      <p:sp>
        <p:nvSpPr>
          <p:cNvPr id="4" name="Datumsplatzhalter 3">
            <a:extLst>
              <a:ext uri="{FF2B5EF4-FFF2-40B4-BE49-F238E27FC236}">
                <a16:creationId xmlns:a16="http://schemas.microsoft.com/office/drawing/2014/main" id="{86C1221F-2C01-43BF-A95C-DD43389C7FD4}"/>
              </a:ext>
            </a:extLst>
          </p:cNvPr>
          <p:cNvSpPr>
            <a:spLocks noGrp="1"/>
          </p:cNvSpPr>
          <p:nvPr>
            <p:ph type="dt" sz="half" idx="2"/>
          </p:nvPr>
        </p:nvSpPr>
        <p:spPr>
          <a:xfrm>
            <a:off x="10680514" y="6471135"/>
            <a:ext cx="780082" cy="204998"/>
          </a:xfrm>
          <a:prstGeom prst="rect">
            <a:avLst/>
          </a:prstGeom>
        </p:spPr>
        <p:txBody>
          <a:bodyPr vert="horz" wrap="none" lIns="0" tIns="0" rIns="0" bIns="0" rtlCol="0" anchor="t" anchorCtr="0">
            <a:noAutofit/>
          </a:bodyPr>
          <a:lstStyle>
            <a:lvl1pPr algn="r">
              <a:defRPr sz="900">
                <a:solidFill>
                  <a:schemeClr val="tx1"/>
                </a:solidFill>
              </a:defRPr>
            </a:lvl1pPr>
          </a:lstStyle>
          <a:p>
            <a:r>
              <a:rPr lang="de-DE"/>
              <a:t>Name des Kapitels (optional)</a:t>
            </a:r>
            <a:endParaRPr lang="de-DE" dirty="0"/>
          </a:p>
        </p:txBody>
      </p:sp>
      <p:sp>
        <p:nvSpPr>
          <p:cNvPr id="5" name="Fußzeilenplatzhalter 4">
            <a:extLst>
              <a:ext uri="{FF2B5EF4-FFF2-40B4-BE49-F238E27FC236}">
                <a16:creationId xmlns:a16="http://schemas.microsoft.com/office/drawing/2014/main" id="{625A9539-B132-412C-9661-DED3B820CED5}"/>
              </a:ext>
            </a:extLst>
          </p:cNvPr>
          <p:cNvSpPr>
            <a:spLocks noGrp="1"/>
          </p:cNvSpPr>
          <p:nvPr>
            <p:ph type="ftr" sz="quarter" idx="3"/>
          </p:nvPr>
        </p:nvSpPr>
        <p:spPr>
          <a:xfrm>
            <a:off x="300038" y="6471135"/>
            <a:ext cx="10308468" cy="204998"/>
          </a:xfrm>
          <a:prstGeom prst="rect">
            <a:avLst/>
          </a:prstGeom>
        </p:spPr>
        <p:txBody>
          <a:bodyPr vert="horz" lIns="0" tIns="0" rIns="0" bIns="0" rtlCol="0" anchor="t" anchorCtr="0">
            <a:noAutofit/>
          </a:bodyPr>
          <a:lstStyle>
            <a:lvl1pPr algn="l">
              <a:defRPr sz="900">
                <a:solidFill>
                  <a:schemeClr val="tx1"/>
                </a:solidFill>
              </a:defRPr>
            </a:lvl1pPr>
          </a:lstStyle>
          <a:p>
            <a:r>
              <a:rPr lang="de-DE"/>
              <a:t>Titel der Präsentation (Eingabe über "Einfügen &gt; Kopf- und Fußzeile")</a:t>
            </a:r>
            <a:endParaRPr lang="de-DE" dirty="0"/>
          </a:p>
        </p:txBody>
      </p:sp>
      <p:sp>
        <p:nvSpPr>
          <p:cNvPr id="6" name="Foliennummernplatzhalter 5">
            <a:extLst>
              <a:ext uri="{FF2B5EF4-FFF2-40B4-BE49-F238E27FC236}">
                <a16:creationId xmlns:a16="http://schemas.microsoft.com/office/drawing/2014/main" id="{9C13D3EB-E170-4754-9007-33BFBA56E6AD}"/>
              </a:ext>
            </a:extLst>
          </p:cNvPr>
          <p:cNvSpPr>
            <a:spLocks noGrp="1"/>
          </p:cNvSpPr>
          <p:nvPr>
            <p:ph type="sldNum" sz="quarter" idx="4"/>
          </p:nvPr>
        </p:nvSpPr>
        <p:spPr>
          <a:xfrm>
            <a:off x="11532604" y="6471135"/>
            <a:ext cx="359358" cy="204998"/>
          </a:xfrm>
          <a:prstGeom prst="rect">
            <a:avLst/>
          </a:prstGeom>
        </p:spPr>
        <p:txBody>
          <a:bodyPr vert="horz" wrap="none" lIns="0" tIns="0" rIns="0" bIns="0" rtlCol="0" anchor="t" anchorCtr="0">
            <a:noAutofit/>
          </a:bodyPr>
          <a:lstStyle>
            <a:lvl1pPr algn="r">
              <a:defRPr sz="900">
                <a:solidFill>
                  <a:schemeClr val="tx1"/>
                </a:solidFill>
              </a:defRPr>
            </a:lvl1pPr>
          </a:lstStyle>
          <a:p>
            <a:fld id="{968FC3C1-8B2E-4CF4-97FE-57A4E19AC873}" type="slidenum">
              <a:rPr lang="de-DE" smtClean="0"/>
              <a:pPr/>
              <a:t>‹Nr.›</a:t>
            </a:fld>
            <a:endParaRPr lang="de-DE" dirty="0"/>
          </a:p>
        </p:txBody>
      </p:sp>
      <p:pic>
        <p:nvPicPr>
          <p:cNvPr id="10" name="Grafik 9">
            <a:extLst>
              <a:ext uri="{FF2B5EF4-FFF2-40B4-BE49-F238E27FC236}">
                <a16:creationId xmlns:a16="http://schemas.microsoft.com/office/drawing/2014/main" id="{D1E2579D-6D86-478F-A14A-E7114ADEE606}"/>
              </a:ext>
            </a:extLst>
          </p:cNvPr>
          <p:cNvPicPr>
            <a:picLocks noChangeAspect="1"/>
          </p:cNvPicPr>
          <p:nvPr userDrawn="1"/>
        </p:nvPicPr>
        <p:blipFill>
          <a:blip r:embed="rId16">
            <a:extLst>
              <a:ext uri="{28A0092B-C50C-407E-A947-70E740481C1C}">
                <a14:useLocalDpi xmlns:a14="http://schemas.microsoft.com/office/drawing/2010/main" val="0"/>
              </a:ext>
            </a:extLst>
          </a:blip>
          <a:stretch>
            <a:fillRect/>
          </a:stretch>
        </p:blipFill>
        <p:spPr>
          <a:xfrm>
            <a:off x="309600" y="309600"/>
            <a:ext cx="1337324" cy="320400"/>
          </a:xfrm>
          <a:prstGeom prst="rect">
            <a:avLst/>
          </a:prstGeom>
        </p:spPr>
      </p:pic>
      <p:pic>
        <p:nvPicPr>
          <p:cNvPr id="8" name="Grafik 7"/>
          <p:cNvPicPr>
            <a:picLocks noChangeAspect="1"/>
          </p:cNvPicPr>
          <p:nvPr userDrawn="1"/>
        </p:nvPicPr>
        <p:blipFill>
          <a:blip r:embed="rId17">
            <a:extLst>
              <a:ext uri="{96DAC541-7B7A-43D3-8B79-37D633B846F1}">
                <asvg:svgBlip xmlns:asvg="http://schemas.microsoft.com/office/drawing/2016/SVG/main" r:embed="rId18"/>
              </a:ext>
            </a:extLst>
          </a:blip>
          <a:srcRect/>
          <a:stretch/>
        </p:blipFill>
        <p:spPr>
          <a:xfrm>
            <a:off x="9912424" y="308088"/>
            <a:ext cx="1979538" cy="324424"/>
          </a:xfrm>
          <a:prstGeom prst="rect">
            <a:avLst/>
          </a:prstGeom>
        </p:spPr>
      </p:pic>
    </p:spTree>
    <p:extLst>
      <p:ext uri="{BB962C8B-B14F-4D97-AF65-F5344CB8AC3E}">
        <p14:creationId xmlns:p14="http://schemas.microsoft.com/office/powerpoint/2010/main" val="641702453"/>
      </p:ext>
    </p:extLst>
  </p:cSld>
  <p:clrMap bg1="lt1" tx1="dk1" bg2="lt2" tx2="dk2" accent1="accent1" accent2="accent2" accent3="accent3" accent4="accent4" accent5="accent5" accent6="accent6" hlink="hlink" folHlink="folHlink"/>
  <p:sldLayoutIdLst>
    <p:sldLayoutId id="2147483649" r:id="rId1"/>
    <p:sldLayoutId id="2147483663" r:id="rId2"/>
    <p:sldLayoutId id="2147483650" r:id="rId3"/>
    <p:sldLayoutId id="2147483656" r:id="rId4"/>
    <p:sldLayoutId id="2147483657" r:id="rId5"/>
    <p:sldLayoutId id="2147483658" r:id="rId6"/>
    <p:sldLayoutId id="2147483659" r:id="rId7"/>
    <p:sldLayoutId id="2147483664" r:id="rId8"/>
    <p:sldLayoutId id="2147483660" r:id="rId9"/>
    <p:sldLayoutId id="2147483661" r:id="rId10"/>
    <p:sldLayoutId id="2147483662" r:id="rId11"/>
    <p:sldLayoutId id="2147483654" r:id="rId12"/>
    <p:sldLayoutId id="2147483655" r:id="rId13"/>
    <p:sldLayoutId id="2147483665" r:id="rId14"/>
  </p:sldLayoutIdLst>
  <p:hf hdr="0" ft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176213" indent="-176213" algn="l" defTabSz="914400" rtl="0" eaLnBrk="1" latinLnBrk="0" hangingPunct="1">
        <a:lnSpc>
          <a:spcPct val="150000"/>
        </a:lnSpc>
        <a:spcBef>
          <a:spcPts val="0"/>
        </a:spcBef>
        <a:buFont typeface="Arial" panose="020B0604020202020204" pitchFamily="34" charset="0"/>
        <a:buChar char="•"/>
        <a:defRPr sz="2000" kern="1200">
          <a:solidFill>
            <a:schemeClr val="tx1"/>
          </a:solidFill>
          <a:latin typeface="+mn-lt"/>
          <a:ea typeface="+mn-ea"/>
          <a:cs typeface="+mn-cs"/>
        </a:defRPr>
      </a:lvl1pPr>
      <a:lvl2pPr marL="358775" indent="-182563" algn="l" defTabSz="914400" rtl="0" eaLnBrk="1" latinLnBrk="0" hangingPunct="1">
        <a:lnSpc>
          <a:spcPct val="150000"/>
        </a:lnSpc>
        <a:spcBef>
          <a:spcPts val="0"/>
        </a:spcBef>
        <a:buFont typeface="Arial" panose="020B0604020202020204" pitchFamily="34" charset="0"/>
        <a:buChar char="•"/>
        <a:defRPr sz="2000" kern="1200">
          <a:solidFill>
            <a:schemeClr val="tx1"/>
          </a:solidFill>
          <a:latin typeface="+mn-lt"/>
          <a:ea typeface="+mn-ea"/>
          <a:cs typeface="+mn-cs"/>
        </a:defRPr>
      </a:lvl2pPr>
      <a:lvl3pPr marL="534988" indent="-176213" algn="l" defTabSz="914400" rtl="0" eaLnBrk="1" latinLnBrk="0" hangingPunct="1">
        <a:lnSpc>
          <a:spcPct val="150000"/>
        </a:lnSpc>
        <a:spcBef>
          <a:spcPts val="0"/>
        </a:spcBef>
        <a:buFont typeface="Arial" panose="020B0604020202020204" pitchFamily="34" charset="0"/>
        <a:buChar char="•"/>
        <a:defRPr sz="2000" kern="1200">
          <a:solidFill>
            <a:schemeClr val="tx1"/>
          </a:solidFill>
          <a:latin typeface="+mn-lt"/>
          <a:ea typeface="+mn-ea"/>
          <a:cs typeface="+mn-cs"/>
        </a:defRPr>
      </a:lvl3pPr>
      <a:lvl4pPr marL="717550" indent="-182563" algn="l" defTabSz="914400" rtl="0" eaLnBrk="1" latinLnBrk="0" hangingPunct="1">
        <a:lnSpc>
          <a:spcPct val="150000"/>
        </a:lnSpc>
        <a:spcBef>
          <a:spcPts val="0"/>
        </a:spcBef>
        <a:buFont typeface="Arial" panose="020B0604020202020204" pitchFamily="34" charset="0"/>
        <a:buChar char="•"/>
        <a:defRPr sz="2000" kern="1200">
          <a:solidFill>
            <a:schemeClr val="tx1"/>
          </a:solidFill>
          <a:latin typeface="+mn-lt"/>
          <a:ea typeface="+mn-ea"/>
          <a:cs typeface="+mn-cs"/>
        </a:defRPr>
      </a:lvl4pPr>
      <a:lvl5pPr marL="893763" indent="-176213" algn="l" defTabSz="914400" rtl="0" eaLnBrk="1" latinLnBrk="0" hangingPunct="1">
        <a:lnSpc>
          <a:spcPct val="150000"/>
        </a:lnSpc>
        <a:spcBef>
          <a:spcPts val="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799" userDrawn="1">
          <p15:clr>
            <a:srgbClr val="F26B43"/>
          </p15:clr>
        </p15:guide>
        <p15:guide id="2" pos="189" userDrawn="1">
          <p15:clr>
            <a:srgbClr val="F26B43"/>
          </p15:clr>
        </p15:guide>
        <p15:guide id="3" pos="7491" userDrawn="1">
          <p15:clr>
            <a:srgbClr val="F26B43"/>
          </p15:clr>
        </p15:guide>
        <p15:guide id="4" orient="horz" pos="3929" userDrawn="1">
          <p15:clr>
            <a:srgbClr val="F26B43"/>
          </p15:clr>
        </p15:guide>
        <p15:guide id="5" orient="horz" pos="1412"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2.xml.rels><?xml version="1.0" encoding="UTF-8" standalone="yes"?>
<Relationships xmlns="http://schemas.openxmlformats.org/package/2006/relationships"><Relationship Id="rId3" Type="http://schemas.openxmlformats.org/officeDocument/2006/relationships/hyperlink" Target="mailto:zab@uni-bielefeld.de" TargetMode="External"/><Relationship Id="rId2" Type="http://schemas.openxmlformats.org/officeDocument/2006/relationships/notesSlide" Target="../notesSlides/notesSlide2.xml"/><Relationship Id="rId1" Type="http://schemas.openxmlformats.org/officeDocument/2006/relationships/slideLayout" Target="../slideLayouts/slideLayout4.xml"/><Relationship Id="rId5" Type="http://schemas.openxmlformats.org/officeDocument/2006/relationships/image" Target="../media/image4.png"/><Relationship Id="rId4" Type="http://schemas.openxmlformats.org/officeDocument/2006/relationships/hyperlink" Target="https://uni-bielefeld.de/zab"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F54287-FAE4-46BF-898C-11403B8F606A}"/>
              </a:ext>
            </a:extLst>
          </p:cNvPr>
          <p:cNvSpPr>
            <a:spLocks noGrp="1"/>
          </p:cNvSpPr>
          <p:nvPr>
            <p:ph type="title"/>
          </p:nvPr>
        </p:nvSpPr>
        <p:spPr>
          <a:xfrm>
            <a:off x="300038" y="908720"/>
            <a:ext cx="11591924" cy="688899"/>
          </a:xfrm>
        </p:spPr>
        <p:txBody>
          <a:bodyPr/>
          <a:lstStyle/>
          <a:p>
            <a:r>
              <a:rPr lang="de-DE" dirty="0">
                <a:cs typeface="Arial" panose="020B0604020202020204" pitchFamily="34" charset="0"/>
              </a:rPr>
              <a:t>Worum geht es? </a:t>
            </a:r>
          </a:p>
        </p:txBody>
      </p:sp>
      <p:sp>
        <p:nvSpPr>
          <p:cNvPr id="3" name="Textplatzhalter 2">
            <a:extLst>
              <a:ext uri="{FF2B5EF4-FFF2-40B4-BE49-F238E27FC236}">
                <a16:creationId xmlns:a16="http://schemas.microsoft.com/office/drawing/2014/main" id="{5A1B566B-FF5A-44F1-BAB1-D5780C63CAC8}"/>
              </a:ext>
            </a:extLst>
          </p:cNvPr>
          <p:cNvSpPr>
            <a:spLocks noGrp="1"/>
          </p:cNvSpPr>
          <p:nvPr>
            <p:ph type="body" sz="quarter" idx="13"/>
          </p:nvPr>
        </p:nvSpPr>
        <p:spPr>
          <a:xfrm>
            <a:off x="407368" y="1603297"/>
            <a:ext cx="11377264" cy="4867837"/>
          </a:xfrm>
        </p:spPr>
        <p:txBody>
          <a:bodyPr/>
          <a:lstStyle/>
          <a:p>
            <a:pPr marL="0" indent="0">
              <a:buNone/>
            </a:pPr>
            <a:r>
              <a:rPr lang="de-DE" sz="1400" dirty="0"/>
              <a:t>Liebe Lehrende,</a:t>
            </a:r>
          </a:p>
          <a:p>
            <a:pPr marL="0" indent="0">
              <a:buNone/>
            </a:pPr>
            <a:r>
              <a:rPr lang="de-DE" sz="1400" dirty="0"/>
              <a:t>die best3-Studie aus dem Jahr 2023 hat gezeigt, dass 16 % aller Studierenden an deutschen Hochschulen aufgrund von Behinderung wie Beeinträchtigung, chronischer oder psychischer Erkrankung unter erschwerten Bedingungen studieren. An der Universität Bielefeld gibt fast jede*</a:t>
            </a:r>
            <a:r>
              <a:rPr lang="de-DE" sz="1400" dirty="0" err="1"/>
              <a:t>r</a:t>
            </a:r>
            <a:r>
              <a:rPr lang="de-DE" sz="1400" dirty="0"/>
              <a:t> dritte Studierende (27,9 %) an, mit einer Beeinträchtigung, chronischen oder psychischen Erkrankung zu studieren. Obwohl also viele Studierende von verschiedenen Barrieren im Studium betroffen sind, fehlt es an Wissen über Möglichkeiten, Barrieren z. B. durch technische Hilfsmittel oder Nachteilsausgleiche abzubauen.</a:t>
            </a:r>
          </a:p>
          <a:p>
            <a:pPr marL="0" indent="0">
              <a:buNone/>
            </a:pPr>
            <a:endParaRPr lang="de-DE" sz="1400" dirty="0"/>
          </a:p>
          <a:p>
            <a:pPr marL="0" indent="0">
              <a:buNone/>
            </a:pPr>
            <a:r>
              <a:rPr lang="de-DE" sz="1400" dirty="0"/>
              <a:t>Wir möchten Ihnen die folgende Folie zur Verwendung in Ihren Auftaktveranstaltungen zur Verfügung stellen. Gerne können Sie die Folie in Ihren bestehenden Foliensatz kopieren.</a:t>
            </a:r>
          </a:p>
          <a:p>
            <a:pPr marL="0" indent="0">
              <a:buNone/>
            </a:pPr>
            <a:r>
              <a:rPr lang="de-DE" sz="1400" dirty="0"/>
              <a:t>Die Informationen auf der Folie können dazu beitragen, die Stigmatisierung von Menschen mit Beeinträchtigung, chronischer oder psychischer Erkrankung an der Universität Bielefeld abzubauen, indem Sie als Lehrende*</a:t>
            </a:r>
            <a:r>
              <a:rPr lang="de-DE" sz="1400" dirty="0" err="1"/>
              <a:t>r</a:t>
            </a:r>
            <a:r>
              <a:rPr lang="de-DE" sz="1400" dirty="0"/>
              <a:t> mit Vorbildfunktion das Thema Behinderung als Selbstverständlichkeit ansprechen. Sie können Studierende frühzeitig auf die Unterstützungsangebote der ZAB – Zentralen Anlaufstelle Barrierefrei aufmerksam machen und sie somit bei der Inanspruchnahme von Nachteilsausgleichen unterstützen.</a:t>
            </a:r>
          </a:p>
          <a:p>
            <a:pPr marL="0" indent="0">
              <a:buNone/>
            </a:pPr>
            <a:r>
              <a:rPr lang="de-DE" sz="1400" dirty="0"/>
              <a:t>Ihr Team der ZAB</a:t>
            </a:r>
          </a:p>
          <a:p>
            <a:pPr marL="0" indent="0">
              <a:buNone/>
            </a:pPr>
            <a:r>
              <a:rPr lang="de-DE" sz="1400" dirty="0" err="1"/>
              <a:t>zab@uni-bielefeld.de</a:t>
            </a:r>
            <a:endParaRPr lang="de-DE" sz="1400" dirty="0"/>
          </a:p>
          <a:p>
            <a:pPr marL="0" indent="0">
              <a:buNone/>
            </a:pPr>
            <a:endParaRPr lang="de-DE" sz="1200" dirty="0"/>
          </a:p>
        </p:txBody>
      </p:sp>
      <p:sp>
        <p:nvSpPr>
          <p:cNvPr id="6" name="Foliennummernplatzhalter 5">
            <a:extLst>
              <a:ext uri="{FF2B5EF4-FFF2-40B4-BE49-F238E27FC236}">
                <a16:creationId xmlns:a16="http://schemas.microsoft.com/office/drawing/2014/main" id="{9AD46286-72BA-4438-9B4B-BA4F8F396403}"/>
              </a:ext>
            </a:extLst>
          </p:cNvPr>
          <p:cNvSpPr>
            <a:spLocks noGrp="1"/>
          </p:cNvSpPr>
          <p:nvPr>
            <p:ph type="sldNum" sz="quarter" idx="12"/>
          </p:nvPr>
        </p:nvSpPr>
        <p:spPr/>
        <p:txBody>
          <a:bodyPr/>
          <a:lstStyle/>
          <a:p>
            <a:fld id="{968FC3C1-8B2E-4CF4-97FE-57A4E19AC873}" type="slidenum">
              <a:rPr lang="de-DE" sz="1200" smtClean="0"/>
              <a:t>1</a:t>
            </a:fld>
            <a:endParaRPr lang="de-DE" sz="1200" dirty="0"/>
          </a:p>
        </p:txBody>
      </p:sp>
    </p:spTree>
    <p:extLst>
      <p:ext uri="{BB962C8B-B14F-4D97-AF65-F5344CB8AC3E}">
        <p14:creationId xmlns:p14="http://schemas.microsoft.com/office/powerpoint/2010/main" val="15667985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3DF54287-FAE4-46BF-898C-11403B8F606A}"/>
              </a:ext>
            </a:extLst>
          </p:cNvPr>
          <p:cNvSpPr>
            <a:spLocks noGrp="1" noRot="1" noMove="1" noResize="1" noEditPoints="1" noAdjustHandles="1" noChangeArrowheads="1" noChangeShapeType="1"/>
          </p:cNvSpPr>
          <p:nvPr>
            <p:ph type="title"/>
          </p:nvPr>
        </p:nvSpPr>
        <p:spPr>
          <a:xfrm>
            <a:off x="300037" y="823729"/>
            <a:ext cx="11591925" cy="1326668"/>
          </a:xfrm>
        </p:spPr>
        <p:txBody>
          <a:bodyPr/>
          <a:lstStyle/>
          <a:p>
            <a:pPr>
              <a:lnSpc>
                <a:spcPts val="5000"/>
              </a:lnSpc>
            </a:pPr>
            <a:r>
              <a:rPr lang="de-DE" sz="4000" dirty="0"/>
              <a:t>Studieren mit Beeinträchtigung, chronischer oder psychischer Erkrankung? Ja, klar!</a:t>
            </a:r>
            <a:endParaRPr lang="de-DE" dirty="0"/>
          </a:p>
        </p:txBody>
      </p:sp>
      <p:sp>
        <p:nvSpPr>
          <p:cNvPr id="7" name="Ellipse 5" descr="Orangefarbener Kreis mit dem Schriftzug „Kann ich barrierefrei studieren?“.">
            <a:extLst>
              <a:ext uri="{FF2B5EF4-FFF2-40B4-BE49-F238E27FC236}">
                <a16:creationId xmlns:a16="http://schemas.microsoft.com/office/drawing/2014/main" id="{D02F1A16-0D82-9A3F-1673-FE68C284D005}"/>
              </a:ext>
            </a:extLst>
          </p:cNvPr>
          <p:cNvSpPr>
            <a:spLocks noGrp="1" noRot="1" noMove="1" noResize="1" noEditPoints="1" noAdjustHandles="1" noChangeArrowheads="1" noChangeShapeType="1"/>
          </p:cNvSpPr>
          <p:nvPr/>
        </p:nvSpPr>
        <p:spPr>
          <a:xfrm>
            <a:off x="1116039" y="2340000"/>
            <a:ext cx="1980000" cy="1980000"/>
          </a:xfrm>
          <a:prstGeom prst="ellipse">
            <a:avLst/>
          </a:prstGeom>
          <a:solidFill>
            <a:srgbClr val="ED7307">
              <a:alpha val="86491"/>
            </a:srgb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de-DE" sz="1400" b="1" dirty="0">
                <a:solidFill>
                  <a:schemeClr val="tx1"/>
                </a:solidFill>
              </a:rPr>
              <a:t>Kann ich</a:t>
            </a:r>
          </a:p>
          <a:p>
            <a:pPr algn="ctr"/>
            <a:r>
              <a:rPr lang="de-DE" sz="1400" b="1" dirty="0">
                <a:solidFill>
                  <a:schemeClr val="tx1"/>
                </a:solidFill>
              </a:rPr>
              <a:t>barrierefrei studieren?</a:t>
            </a:r>
          </a:p>
        </p:txBody>
      </p:sp>
      <p:sp>
        <p:nvSpPr>
          <p:cNvPr id="8" name="Ellipse 13" descr="Graufarbener Kreis mit dem Schriftzug „Wo finde ich Unterstützung?“.">
            <a:extLst>
              <a:ext uri="{FF2B5EF4-FFF2-40B4-BE49-F238E27FC236}">
                <a16:creationId xmlns:a16="http://schemas.microsoft.com/office/drawing/2014/main" id="{7FB92A44-EBFD-421D-C960-D11B51021807}"/>
              </a:ext>
            </a:extLst>
          </p:cNvPr>
          <p:cNvSpPr>
            <a:spLocks noGrp="1" noRot="1" noMove="1" noResize="1" noEditPoints="1" noAdjustHandles="1" noChangeArrowheads="1" noChangeShapeType="1"/>
          </p:cNvSpPr>
          <p:nvPr/>
        </p:nvSpPr>
        <p:spPr>
          <a:xfrm>
            <a:off x="3665841" y="2340000"/>
            <a:ext cx="1980000" cy="1980000"/>
          </a:xfrm>
          <a:prstGeom prst="ellipse">
            <a:avLst/>
          </a:prstGeom>
          <a:solidFill>
            <a:srgbClr val="AAAAAA">
              <a:alpha val="81550"/>
            </a:srgb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de-DE" sz="1400" b="1" dirty="0">
                <a:solidFill>
                  <a:schemeClr val="tx1"/>
                </a:solidFill>
              </a:rPr>
              <a:t>Wo finde ich</a:t>
            </a:r>
          </a:p>
          <a:p>
            <a:pPr algn="ctr"/>
            <a:r>
              <a:rPr lang="de-DE" sz="1400" b="1" dirty="0">
                <a:solidFill>
                  <a:schemeClr val="tx1"/>
                </a:solidFill>
              </a:rPr>
              <a:t>Unterstützung?</a:t>
            </a:r>
          </a:p>
        </p:txBody>
      </p:sp>
      <p:sp>
        <p:nvSpPr>
          <p:cNvPr id="4" name="Ellipse 10" descr="Gelbfarbener Kreis mit dem Schriftzug „Kann ich Nachteilsausgleiche nutzen?“.">
            <a:extLst>
              <a:ext uri="{FF2B5EF4-FFF2-40B4-BE49-F238E27FC236}">
                <a16:creationId xmlns:a16="http://schemas.microsoft.com/office/drawing/2014/main" id="{C6CC74FC-EDF0-C4C5-4876-C4E0F70D8B87}"/>
              </a:ext>
            </a:extLst>
          </p:cNvPr>
          <p:cNvSpPr>
            <a:spLocks noGrp="1" noRot="1" noMove="1" noResize="1" noEditPoints="1" noAdjustHandles="1" noChangeArrowheads="1" noChangeShapeType="1"/>
          </p:cNvSpPr>
          <p:nvPr/>
        </p:nvSpPr>
        <p:spPr>
          <a:xfrm>
            <a:off x="6217636" y="2340000"/>
            <a:ext cx="1980000" cy="1980000"/>
          </a:xfrm>
          <a:prstGeom prst="ellipse">
            <a:avLst/>
          </a:prstGeom>
          <a:solidFill>
            <a:srgbClr val="FFD400">
              <a:alpha val="72035"/>
            </a:srgb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de-DE" sz="1400" b="1" dirty="0">
                <a:solidFill>
                  <a:schemeClr val="tx1"/>
                </a:solidFill>
              </a:rPr>
              <a:t>Kann ich</a:t>
            </a:r>
          </a:p>
          <a:p>
            <a:pPr algn="ctr"/>
            <a:r>
              <a:rPr lang="de-DE" sz="1400" b="1" dirty="0">
                <a:solidFill>
                  <a:schemeClr val="tx1"/>
                </a:solidFill>
              </a:rPr>
              <a:t>Nachteilsausgleiche </a:t>
            </a:r>
          </a:p>
          <a:p>
            <a:pPr algn="ctr"/>
            <a:r>
              <a:rPr lang="de-DE" sz="1400" b="1" dirty="0">
                <a:solidFill>
                  <a:schemeClr val="tx1"/>
                </a:solidFill>
              </a:rPr>
              <a:t>nutzen?</a:t>
            </a:r>
          </a:p>
        </p:txBody>
      </p:sp>
      <p:sp>
        <p:nvSpPr>
          <p:cNvPr id="9" name="Ellipse 11" descr="Blaufarbener Kreis mit dem Schriftzug „Beratung!“.">
            <a:extLst>
              <a:ext uri="{FF2B5EF4-FFF2-40B4-BE49-F238E27FC236}">
                <a16:creationId xmlns:a16="http://schemas.microsoft.com/office/drawing/2014/main" id="{6D63B56C-3D5B-65D6-5E1C-002A6B068063}"/>
              </a:ext>
            </a:extLst>
          </p:cNvPr>
          <p:cNvSpPr>
            <a:spLocks noGrp="1" noRot="1" noMove="1" noResize="1" noEditPoints="1" noAdjustHandles="1" noChangeArrowheads="1" noChangeShapeType="1"/>
          </p:cNvSpPr>
          <p:nvPr/>
        </p:nvSpPr>
        <p:spPr>
          <a:xfrm>
            <a:off x="8767438" y="2340000"/>
            <a:ext cx="1980000" cy="1980000"/>
          </a:xfrm>
          <a:prstGeom prst="ellipse">
            <a:avLst/>
          </a:prstGeom>
          <a:solidFill>
            <a:srgbClr val="3479AA">
              <a:alpha val="71744"/>
            </a:srgbClr>
          </a:solidFill>
          <a:ln w="2222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none" rtlCol="0" anchor="ctr"/>
          <a:lstStyle/>
          <a:p>
            <a:pPr algn="ctr"/>
            <a:r>
              <a:rPr lang="de-DE" sz="1400" b="1" dirty="0">
                <a:solidFill>
                  <a:schemeClr val="accent1"/>
                </a:solidFill>
              </a:rPr>
              <a:t>Beratung!</a:t>
            </a:r>
          </a:p>
        </p:txBody>
      </p:sp>
      <p:sp>
        <p:nvSpPr>
          <p:cNvPr id="3" name="Textplatzhalter 2">
            <a:extLst>
              <a:ext uri="{FF2B5EF4-FFF2-40B4-BE49-F238E27FC236}">
                <a16:creationId xmlns:a16="http://schemas.microsoft.com/office/drawing/2014/main" id="{5A1B566B-FF5A-44F1-BAB1-D5780C63CAC8}"/>
              </a:ext>
            </a:extLst>
          </p:cNvPr>
          <p:cNvSpPr>
            <a:spLocks noGrp="1" noRot="1" noMove="1" noResize="1" noEditPoints="1" noAdjustHandles="1" noChangeArrowheads="1" noChangeShapeType="1"/>
          </p:cNvSpPr>
          <p:nvPr>
            <p:ph type="body" sz="quarter" idx="13"/>
          </p:nvPr>
        </p:nvSpPr>
        <p:spPr>
          <a:xfrm>
            <a:off x="379004" y="4812286"/>
            <a:ext cx="5838632" cy="1454125"/>
          </a:xfrm>
        </p:spPr>
        <p:txBody>
          <a:bodyPr/>
          <a:lstStyle/>
          <a:p>
            <a:pPr marL="0" indent="0">
              <a:buNone/>
            </a:pPr>
            <a:r>
              <a:rPr lang="de-DE" sz="1600" dirty="0"/>
              <a:t>Die ZAB - Zentrale Anlaufstelle Barrierefrei ist die erste Anlaufstelle rund um die Themen Barrierefreiheit und aktive Teilhabe aller Hochschulangehörigen. Sprechen Sie uns an!</a:t>
            </a:r>
          </a:p>
          <a:p>
            <a:pPr marL="0" indent="0">
              <a:buNone/>
            </a:pPr>
            <a:r>
              <a:rPr lang="de-DE" sz="1600" dirty="0">
                <a:hlinkClick r:id="rId3"/>
              </a:rPr>
              <a:t>zab@uni-bielefeld.de</a:t>
            </a:r>
            <a:r>
              <a:rPr lang="de-DE" sz="1600" dirty="0"/>
              <a:t>		</a:t>
            </a:r>
          </a:p>
          <a:p>
            <a:pPr marL="0" indent="0">
              <a:buNone/>
            </a:pPr>
            <a:endParaRPr lang="de-DE" sz="1600" dirty="0"/>
          </a:p>
          <a:p>
            <a:pPr marL="0" indent="0">
              <a:buNone/>
            </a:pPr>
            <a:endParaRPr lang="de-DE" sz="1600" dirty="0"/>
          </a:p>
          <a:p>
            <a:pPr marL="0" indent="0">
              <a:buNone/>
            </a:pPr>
            <a:endParaRPr lang="de-DE" sz="1600" dirty="0"/>
          </a:p>
        </p:txBody>
      </p:sp>
      <p:sp>
        <p:nvSpPr>
          <p:cNvPr id="11" name="Textfeld 10">
            <a:extLst>
              <a:ext uri="{FF2B5EF4-FFF2-40B4-BE49-F238E27FC236}">
                <a16:creationId xmlns:a16="http://schemas.microsoft.com/office/drawing/2014/main" id="{EB25C959-F1ED-6295-147C-92379588D148}"/>
              </a:ext>
            </a:extLst>
          </p:cNvPr>
          <p:cNvSpPr txBox="1">
            <a:spLocks noGrp="1" noRot="1" noMove="1" noResize="1" noEditPoints="1" noAdjustHandles="1" noChangeArrowheads="1" noChangeShapeType="1"/>
          </p:cNvSpPr>
          <p:nvPr/>
        </p:nvSpPr>
        <p:spPr>
          <a:xfrm>
            <a:off x="7752184" y="5942978"/>
            <a:ext cx="2469889" cy="338554"/>
          </a:xfrm>
          <a:prstGeom prst="rect">
            <a:avLst/>
          </a:prstGeom>
          <a:noFill/>
        </p:spPr>
        <p:txBody>
          <a:bodyPr wrap="square">
            <a:noAutofit/>
          </a:bodyPr>
          <a:lstStyle/>
          <a:p>
            <a:r>
              <a:rPr lang="de-DE" sz="1600" dirty="0">
                <a:hlinkClick r:id="rId4"/>
              </a:rPr>
              <a:t>www.uni-bielefeld.de/zab</a:t>
            </a:r>
            <a:endParaRPr lang="de-DE" sz="1600" dirty="0"/>
          </a:p>
        </p:txBody>
      </p:sp>
      <p:pic>
        <p:nvPicPr>
          <p:cNvPr id="13" name="Grafik 12" descr="QR-Code zur Homepage der ZAB - Zentralen Anlaufstelle Barrierefrei.">
            <a:extLst>
              <a:ext uri="{FF2B5EF4-FFF2-40B4-BE49-F238E27FC236}">
                <a16:creationId xmlns:a16="http://schemas.microsoft.com/office/drawing/2014/main" id="{FEEB5ED9-8374-1A8A-E408-5B6167B87200}"/>
              </a:ext>
            </a:extLst>
          </p:cNvPr>
          <p:cNvPicPr>
            <a:picLocks noGrp="1" noRot="1" noChangeAspect="1" noMove="1" noResize="1" noEditPoints="1" noAdjustHandles="1" noChangeArrowheads="1" noChangeShapeType="1" noCrop="1"/>
          </p:cNvPicPr>
          <p:nvPr/>
        </p:nvPicPr>
        <p:blipFill>
          <a:blip r:embed="rId5"/>
          <a:stretch>
            <a:fillRect/>
          </a:stretch>
        </p:blipFill>
        <p:spPr>
          <a:xfrm>
            <a:off x="10222073" y="4641530"/>
            <a:ext cx="1633416" cy="1640002"/>
          </a:xfrm>
          <a:prstGeom prst="rect">
            <a:avLst/>
          </a:prstGeom>
        </p:spPr>
      </p:pic>
      <p:sp>
        <p:nvSpPr>
          <p:cNvPr id="6" name="Foliennummernplatzhalter 5">
            <a:extLst>
              <a:ext uri="{FF2B5EF4-FFF2-40B4-BE49-F238E27FC236}">
                <a16:creationId xmlns:a16="http://schemas.microsoft.com/office/drawing/2014/main" id="{9AD46286-72BA-4438-9B4B-BA4F8F396403}"/>
              </a:ext>
            </a:extLst>
          </p:cNvPr>
          <p:cNvSpPr>
            <a:spLocks noGrp="1" noRot="1" noMove="1" noResize="1" noEditPoints="1" noAdjustHandles="1" noChangeArrowheads="1" noChangeShapeType="1"/>
          </p:cNvSpPr>
          <p:nvPr>
            <p:ph type="sldNum" sz="quarter" idx="12"/>
          </p:nvPr>
        </p:nvSpPr>
        <p:spPr/>
        <p:txBody>
          <a:bodyPr/>
          <a:lstStyle/>
          <a:p>
            <a:fld id="{968FC3C1-8B2E-4CF4-97FE-57A4E19AC873}" type="slidenum">
              <a:rPr lang="de-DE" sz="1200" smtClean="0"/>
              <a:t>2</a:t>
            </a:fld>
            <a:endParaRPr lang="de-DE" sz="1200" dirty="0"/>
          </a:p>
        </p:txBody>
      </p:sp>
    </p:spTree>
    <p:extLst>
      <p:ext uri="{BB962C8B-B14F-4D97-AF65-F5344CB8AC3E}">
        <p14:creationId xmlns:p14="http://schemas.microsoft.com/office/powerpoint/2010/main" val="2143590960"/>
      </p:ext>
    </p:extLst>
  </p:cSld>
  <p:clrMapOvr>
    <a:masterClrMapping/>
  </p:clrMapOvr>
</p:sld>
</file>

<file path=ppt/theme/theme1.xml><?xml version="1.0" encoding="utf-8"?>
<a:theme xmlns:a="http://schemas.openxmlformats.org/drawingml/2006/main" name="Universität Bielefeld">
  <a:themeElements>
    <a:clrScheme name="Benutzerdefiniert 131">
      <a:dk1>
        <a:sysClr val="windowText" lastClr="000000"/>
      </a:dk1>
      <a:lt1>
        <a:sysClr val="window" lastClr="FFFFFF"/>
      </a:lt1>
      <a:dk2>
        <a:srgbClr val="7F7F7F"/>
      </a:dk2>
      <a:lt2>
        <a:srgbClr val="F2F2F2"/>
      </a:lt2>
      <a:accent1>
        <a:srgbClr val="000000"/>
      </a:accent1>
      <a:accent2>
        <a:srgbClr val="7F7F7F"/>
      </a:accent2>
      <a:accent3>
        <a:srgbClr val="A5A5A5"/>
      </a:accent3>
      <a:accent4>
        <a:srgbClr val="BFBFBF"/>
      </a:accent4>
      <a:accent5>
        <a:srgbClr val="D8D8D8"/>
      </a:accent5>
      <a:accent6>
        <a:srgbClr val="F2F2F2"/>
      </a:accent6>
      <a:hlink>
        <a:srgbClr val="000000"/>
      </a:hlink>
      <a:folHlink>
        <a:srgbClr val="000000"/>
      </a:folHlink>
    </a:clrScheme>
    <a:fontScheme name="_Arial">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chemeClr val="accent1"/>
        </a:solidFill>
        <a:ln>
          <a:noFill/>
        </a:ln>
      </a:spPr>
      <a:bodyPr rtlCol="0" anchor="ctr"/>
      <a:lstStyle>
        <a:defPPr algn="ctr">
          <a:defRPr sz="1500" dirty="0" err="1" smtClean="0"/>
        </a:defPPr>
      </a:lstStyle>
      <a:style>
        <a:lnRef idx="2">
          <a:schemeClr val="accent1">
            <a:shade val="50000"/>
          </a:schemeClr>
        </a:lnRef>
        <a:fillRef idx="1">
          <a:schemeClr val="accent1"/>
        </a:fillRef>
        <a:effectRef idx="0">
          <a:schemeClr val="accent1"/>
        </a:effectRef>
        <a:fontRef idx="minor">
          <a:schemeClr val="lt1"/>
        </a:fontRef>
      </a:style>
    </a:spDef>
    <a:txDef>
      <a:spPr>
        <a:noFill/>
      </a:spPr>
      <a:bodyPr wrap="none" rtlCol="0">
        <a:spAutoFit/>
      </a:bodyPr>
      <a:lstStyle>
        <a:defPPr algn="l">
          <a:defRPr sz="1500" dirty="0" err="1" smtClean="0"/>
        </a:defPPr>
      </a:lstStyle>
    </a:txDef>
  </a:objectDefaults>
  <a:extraClrSchemeLst/>
  <a:custClrLst>
    <a:custClr name="Fakultät für Biologie">
      <a:srgbClr val="92B168"/>
    </a:custClr>
    <a:custClr name="Fakultät für Chemie">
      <a:srgbClr val="A08CAA"/>
    </a:custClr>
    <a:custClr name="Fakultät für Erziehungswissenschaft">
      <a:srgbClr val="F08C50"/>
    </a:custClr>
    <a:custClr name="Fakultät für Geschichtswissenschaft, Philosophie und Theologie">
      <a:srgbClr val="7DB4BE"/>
    </a:custClr>
    <a:custClr name="Fakultät für Gesundheitswissenschaften">
      <a:srgbClr val="DC5A5A"/>
    </a:custClr>
    <a:custClr name="Fakultät für Linguistik und Literaturwissenschaft">
      <a:srgbClr val="8FA3B9"/>
    </a:custClr>
    <a:custClr name="Fakultät für Mathematik">
      <a:srgbClr val="DCAA41"/>
    </a:custClr>
    <a:custClr name="Medizinische Fakultät">
      <a:srgbClr val="145F7D"/>
    </a:custClr>
    <a:custClr name="Fakultät für Physik">
      <a:srgbClr val="649696"/>
    </a:custClr>
    <a:custClr name="Fakultät für Rechtswissenschaft">
      <a:srgbClr val="8C8C96"/>
    </a:custClr>
    <a:custClr name="Fakultät für Psychologie und Sportwissenschaft">
      <a:srgbClr val="8C3250"/>
    </a:custClr>
    <a:custClr name="Fakultät für Soziologie">
      <a:srgbClr val="AF4B50"/>
    </a:custClr>
    <a:custClr name="Technische Fakultät">
      <a:srgbClr val="558CA0"/>
    </a:custClr>
    <a:custClr name="Fakultät für Wirtschaftswissenschaften">
      <a:srgbClr val="46506E"/>
    </a:custClr>
    <a:custClr name="Grün Print">
      <a:srgbClr val="008965"/>
    </a:custClr>
    <a:custClr name="Grün Digital">
      <a:srgbClr val="14F5B4"/>
    </a:custClr>
  </a:custClrLst>
  <a:extLst>
    <a:ext uri="{05A4C25C-085E-4340-85A3-A5531E510DB2}">
      <thm15:themeFamily xmlns:thm15="http://schemas.microsoft.com/office/thememl/2012/main" name="Präsentation1" id="{E64B7671-53DA-DC47-AFD6-F9CA45C77913}" vid="{C2A32188-2836-A148-99BC-77449166A435}"/>
    </a:ext>
  </a:extLst>
</a:theme>
</file>

<file path=ppt/theme/theme2.xml><?xml version="1.0" encoding="utf-8"?>
<a:theme xmlns:a="http://schemas.openxmlformats.org/drawingml/2006/main" name="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Universität Bielefeld</Template>
  <TotalTime>0</TotalTime>
  <Words>272</Words>
  <Application>Microsoft Macintosh PowerPoint</Application>
  <PresentationFormat>Breitbild</PresentationFormat>
  <Paragraphs>25</Paragraphs>
  <Slides>2</Slides>
  <Notes>2</Notes>
  <HiddenSlides>0</HiddenSlides>
  <MMClips>0</MMClips>
  <ScaleCrop>false</ScaleCrop>
  <HeadingPairs>
    <vt:vector size="6" baseType="variant">
      <vt:variant>
        <vt:lpstr>Verwendete Schriftarten</vt:lpstr>
      </vt:variant>
      <vt:variant>
        <vt:i4>2</vt:i4>
      </vt:variant>
      <vt:variant>
        <vt:lpstr>Design</vt:lpstr>
      </vt:variant>
      <vt:variant>
        <vt:i4>1</vt:i4>
      </vt:variant>
      <vt:variant>
        <vt:lpstr>Folientitel</vt:lpstr>
      </vt:variant>
      <vt:variant>
        <vt:i4>2</vt:i4>
      </vt:variant>
    </vt:vector>
  </HeadingPairs>
  <TitlesOfParts>
    <vt:vector size="5" baseType="lpstr">
      <vt:lpstr>Arial</vt:lpstr>
      <vt:lpstr>Calibri</vt:lpstr>
      <vt:lpstr>Universität Bielefeld</vt:lpstr>
      <vt:lpstr>Worum geht es? </vt:lpstr>
      <vt:lpstr>Studieren mit Beeinträchtigung, chronischer oder psychischer Erkrankung? Ja, klar!</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Foliensatz_Beratungsangebot_ZAB</dc:title>
  <dc:subject/>
  <dc:creator>ZAB - Zentrale Anlaufstelle Barrierefrei</dc:creator>
  <cp:keywords/>
  <dc:description/>
  <cp:lastModifiedBy>Muriel  Pundsack</cp:lastModifiedBy>
  <cp:revision>31</cp:revision>
  <dcterms:created xsi:type="dcterms:W3CDTF">2024-01-17T09:41:23Z</dcterms:created>
  <dcterms:modified xsi:type="dcterms:W3CDTF">2026-02-17T10:03:42Z</dcterms:modified>
  <cp:category/>
</cp:coreProperties>
</file>